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75" r:id="rId4"/>
    <p:sldId id="276" r:id="rId5"/>
    <p:sldId id="279" r:id="rId6"/>
    <p:sldId id="278" r:id="rId7"/>
    <p:sldId id="277" r:id="rId8"/>
    <p:sldId id="280" r:id="rId9"/>
    <p:sldId id="281" r:id="rId10"/>
    <p:sldId id="282" r:id="rId11"/>
    <p:sldId id="28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3949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5923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7940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9221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839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9112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4458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6935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8681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530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1472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FBB9E-D24C-4E43-B7BE-FAD821DFC2DD}" type="datetimeFigureOut">
              <a:rPr lang="en-AU" smtClean="0"/>
              <a:t>5/03/2013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450C8-7E57-4684-8484-A1B0BEAAE2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1098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eblogs.asp.net/scottgu/archive/2010/05/07/jquery-templates-and-data-linking-and-microsoft-contributing-to-jquery.asp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api.jquery.com/jQuery.tmpl" TargetMode="External"/><Relationship Id="rId7" Type="http://schemas.openxmlformats.org/officeDocument/2006/relationships/hyperlink" Target="http://api.jquery.com/jQuery.template" TargetMode="External"/><Relationship Id="rId2" Type="http://schemas.openxmlformats.org/officeDocument/2006/relationships/hyperlink" Target="http://api.jquery.com/tmp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pi.jquery.com/template" TargetMode="External"/><Relationship Id="rId5" Type="http://schemas.openxmlformats.org/officeDocument/2006/relationships/hyperlink" Target="http://api.jquery.com/jQuery.tmplitem" TargetMode="External"/><Relationship Id="rId4" Type="http://schemas.openxmlformats.org/officeDocument/2006/relationships/hyperlink" Target="http://api.jquery.com/tmplitem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api.jquery.com/template-tag-wrap" TargetMode="External"/><Relationship Id="rId3" Type="http://schemas.openxmlformats.org/officeDocument/2006/relationships/hyperlink" Target="http://api.jquery.com/template-tag-each" TargetMode="External"/><Relationship Id="rId7" Type="http://schemas.openxmlformats.org/officeDocument/2006/relationships/hyperlink" Target="http://api.jquery.com/template-tag-tmpl" TargetMode="External"/><Relationship Id="rId2" Type="http://schemas.openxmlformats.org/officeDocument/2006/relationships/hyperlink" Target="http://api.jquery.com/template-tag-equa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pi.jquery.com/template-tag-html" TargetMode="External"/><Relationship Id="rId5" Type="http://schemas.openxmlformats.org/officeDocument/2006/relationships/hyperlink" Target="http://api.jquery.com/template-tag-else" TargetMode="External"/><Relationship Id="rId4" Type="http://schemas.openxmlformats.org/officeDocument/2006/relationships/hyperlink" Target="http://api.jquery.com/template-tag-if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 err="1" smtClean="0"/>
              <a:t>j</a:t>
            </a:r>
            <a:r>
              <a:rPr lang="en-AU" dirty="0" err="1"/>
              <a:t>Q</a:t>
            </a:r>
            <a:r>
              <a:rPr lang="en-AU" dirty="0" err="1" smtClean="0"/>
              <a:t>uery</a:t>
            </a:r>
            <a:r>
              <a:rPr lang="en-AU" dirty="0" smtClean="0"/>
              <a:t> Mobile, UI and Templates</a:t>
            </a:r>
            <a:endParaRPr lang="en-AU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/>
              <a:t>A</a:t>
            </a:r>
            <a:r>
              <a:rPr lang="en-AU" dirty="0" smtClean="0"/>
              <a:t> better way for developing mobile and desktop apps </a:t>
            </a:r>
          </a:p>
          <a:p>
            <a:endParaRPr lang="en-AU" dirty="0" smtClean="0"/>
          </a:p>
          <a:p>
            <a:r>
              <a:rPr lang="en-AU" dirty="0" smtClean="0"/>
              <a:t>http://www.petermessenger.com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5280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Best way of determining Mobile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51 degrees is a free resource to determine mobile devices, allows redirection to mobile version of your site</a:t>
            </a:r>
          </a:p>
          <a:p>
            <a:r>
              <a:rPr lang="en-AU" dirty="0" smtClean="0"/>
              <a:t>Details on using it</a:t>
            </a:r>
          </a:p>
          <a:p>
            <a:pPr lvl="1"/>
            <a:r>
              <a:rPr lang="en-AU" sz="1800" dirty="0" smtClean="0"/>
              <a:t>http://dotnetslackers.com/articles/aspnet/ASP-NET-Mobile-Handset-Detection-Redirection-Development-Made-Easy.aspx</a:t>
            </a:r>
          </a:p>
          <a:p>
            <a:r>
              <a:rPr lang="en-AU" dirty="0" smtClean="0"/>
              <a:t>Links to source</a:t>
            </a:r>
          </a:p>
          <a:p>
            <a:pPr lvl="1"/>
            <a:r>
              <a:rPr lang="en-AU" sz="1800" dirty="0" smtClean="0"/>
              <a:t>http://51degrees.codeplex.com/</a:t>
            </a:r>
            <a:endParaRPr lang="en-AU" sz="1800" dirty="0"/>
          </a:p>
        </p:txBody>
      </p:sp>
    </p:spTree>
    <p:extLst>
      <p:ext uri="{BB962C8B-B14F-4D97-AF65-F5344CB8AC3E}">
        <p14:creationId xmlns:p14="http://schemas.microsoft.com/office/powerpoint/2010/main" val="1892830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Summary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Great for developing text based apps, that should “just work” of most mobile devices with minimal testing</a:t>
            </a:r>
          </a:p>
          <a:p>
            <a:r>
              <a:rPr lang="en-AU" dirty="0" smtClean="0"/>
              <a:t>Faster development time, much less rework but may not run as fast as “native” apps</a:t>
            </a:r>
          </a:p>
          <a:p>
            <a:r>
              <a:rPr lang="en-AU" dirty="0" smtClean="0"/>
              <a:t>Certainly worth further investigation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79337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</a:t>
            </a:r>
            <a:r>
              <a:rPr lang="en-AU" dirty="0" err="1" smtClean="0"/>
              <a:t>j</a:t>
            </a:r>
            <a:r>
              <a:rPr lang="en-AU" dirty="0" err="1"/>
              <a:t>Q</a:t>
            </a:r>
            <a:r>
              <a:rPr lang="en-AU" dirty="0" err="1" smtClean="0"/>
              <a:t>uery</a:t>
            </a:r>
            <a:r>
              <a:rPr lang="en-AU" dirty="0" smtClean="0"/>
              <a:t>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Straight from their website</a:t>
            </a:r>
          </a:p>
          <a:p>
            <a:pPr lvl="1"/>
            <a:r>
              <a:rPr lang="en-AU" dirty="0" err="1" smtClean="0"/>
              <a:t>jQuery</a:t>
            </a:r>
            <a:r>
              <a:rPr lang="en-AU" dirty="0" smtClean="0"/>
              <a:t> is a fast and concise JavaScript Library that simplifies HTML document traversing, event handling, animating, and Ajax interactions for rapid web development. </a:t>
            </a:r>
          </a:p>
          <a:p>
            <a:pPr lvl="1"/>
            <a:r>
              <a:rPr lang="en-AU" dirty="0" err="1" smtClean="0"/>
              <a:t>jQuery</a:t>
            </a:r>
            <a:r>
              <a:rPr lang="en-AU" dirty="0" smtClean="0"/>
              <a:t> is designed to change the way that you write JavaScript</a:t>
            </a:r>
          </a:p>
          <a:p>
            <a:pPr lvl="1"/>
            <a:r>
              <a:rPr lang="en-AU" dirty="0" smtClean="0"/>
              <a:t>Abstracts much of the problems with inconsistent web browser HTML implementations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37396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Benefits of </a:t>
            </a:r>
            <a:r>
              <a:rPr lang="en-AU" dirty="0" err="1" smtClean="0"/>
              <a:t>jQuery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Used by a vast number of websites</a:t>
            </a:r>
          </a:p>
          <a:p>
            <a:r>
              <a:rPr lang="en-AU" dirty="0" smtClean="0"/>
              <a:t>Open source</a:t>
            </a:r>
          </a:p>
          <a:p>
            <a:r>
              <a:rPr lang="en-AU" dirty="0" smtClean="0"/>
              <a:t>Easy to learn</a:t>
            </a:r>
          </a:p>
          <a:p>
            <a:r>
              <a:rPr lang="en-AU" dirty="0" smtClean="0"/>
              <a:t>Very powerful</a:t>
            </a:r>
            <a:endParaRPr lang="en-AU" dirty="0"/>
          </a:p>
          <a:p>
            <a:r>
              <a:rPr lang="en-AU" dirty="0" smtClean="0"/>
              <a:t>Great documentation</a:t>
            </a:r>
          </a:p>
          <a:p>
            <a:r>
              <a:rPr lang="en-AU" dirty="0" smtClean="0"/>
              <a:t>Vast array of plug-ins allowing to you to do stuff</a:t>
            </a:r>
          </a:p>
          <a:p>
            <a:pPr marL="0" indent="0" algn="ctr">
              <a:buNone/>
            </a:pPr>
            <a:r>
              <a:rPr lang="en-AU" dirty="0" smtClean="0"/>
              <a:t>http://jquery.com/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3128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</a:t>
            </a:r>
            <a:r>
              <a:rPr lang="en-AU" dirty="0" err="1" smtClean="0"/>
              <a:t>jQuery</a:t>
            </a:r>
            <a:r>
              <a:rPr lang="en-AU" dirty="0" smtClean="0"/>
              <a:t> Templates?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Plug in proposed by Microsoft in Feb 2010</a:t>
            </a:r>
          </a:p>
          <a:p>
            <a:r>
              <a:rPr lang="en-AU" dirty="0" smtClean="0"/>
              <a:t>Used to generate HTML from a template</a:t>
            </a:r>
          </a:p>
          <a:p>
            <a:r>
              <a:rPr lang="en-AU" dirty="0" smtClean="0"/>
              <a:t>Can be used to generate from </a:t>
            </a:r>
            <a:r>
              <a:rPr lang="en-AU" dirty="0" err="1" smtClean="0"/>
              <a:t>javascript</a:t>
            </a:r>
            <a:r>
              <a:rPr lang="en-AU" dirty="0" smtClean="0"/>
              <a:t> objects or </a:t>
            </a:r>
            <a:r>
              <a:rPr lang="en-AU" dirty="0" err="1" smtClean="0"/>
              <a:t>json</a:t>
            </a:r>
            <a:r>
              <a:rPr lang="en-AU" dirty="0" smtClean="0"/>
              <a:t> returned from a </a:t>
            </a:r>
            <a:r>
              <a:rPr lang="en-AU" dirty="0" err="1" smtClean="0"/>
              <a:t>webservice</a:t>
            </a:r>
            <a:endParaRPr lang="en-AU" dirty="0" smtClean="0"/>
          </a:p>
          <a:p>
            <a:r>
              <a:rPr lang="en-AU" dirty="0" smtClean="0"/>
              <a:t>Syntax “similar” to </a:t>
            </a:r>
            <a:r>
              <a:rPr lang="en-AU" dirty="0" err="1" smtClean="0"/>
              <a:t>Xaml</a:t>
            </a:r>
            <a:r>
              <a:rPr lang="en-AU" dirty="0" smtClean="0"/>
              <a:t> syntax</a:t>
            </a:r>
          </a:p>
          <a:p>
            <a:r>
              <a:rPr lang="en-AU" dirty="0" smtClean="0"/>
              <a:t>Example outlined by Scott </a:t>
            </a:r>
            <a:r>
              <a:rPr lang="en-AU" dirty="0" err="1" smtClean="0"/>
              <a:t>Gu</a:t>
            </a:r>
            <a:endParaRPr lang="en-AU" dirty="0" smtClean="0"/>
          </a:p>
          <a:p>
            <a:pPr lvl="1"/>
            <a:r>
              <a:rPr lang="en-AU" sz="1800" dirty="0" smtClean="0">
                <a:hlinkClick r:id="rId2"/>
              </a:rPr>
              <a:t>http://weblogs.asp.net/scottgu/archive/2010/05/07/jquery-templates-and-data-linking-and-microsoft-contributing-to-jquery.aspx</a:t>
            </a:r>
            <a:endParaRPr lang="en-AU" sz="1800" dirty="0" smtClean="0"/>
          </a:p>
          <a:p>
            <a:r>
              <a:rPr lang="en-AU" dirty="0" smtClean="0"/>
              <a:t>Made an official Plug In October 2010</a:t>
            </a:r>
          </a:p>
          <a:p>
            <a:pPr lvl="1"/>
            <a:r>
              <a:rPr lang="en-AU" sz="1800" dirty="0" smtClean="0"/>
              <a:t>http://www.borismoore.com/2010/10/jquery-templates-is-now-official-jquery.html</a:t>
            </a:r>
            <a:endParaRPr lang="en-AU" sz="1800" dirty="0"/>
          </a:p>
        </p:txBody>
      </p:sp>
    </p:spTree>
    <p:extLst>
      <p:ext uri="{BB962C8B-B14F-4D97-AF65-F5344CB8AC3E}">
        <p14:creationId xmlns:p14="http://schemas.microsoft.com/office/powerpoint/2010/main" val="2584394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 simple example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From the </a:t>
            </a:r>
            <a:r>
              <a:rPr lang="en-AU" dirty="0" err="1" smtClean="0"/>
              <a:t>jQuery</a:t>
            </a:r>
            <a:r>
              <a:rPr lang="en-AU" dirty="0" smtClean="0"/>
              <a:t> documentation page</a:t>
            </a:r>
          </a:p>
          <a:p>
            <a:pPr lvl="1"/>
            <a:r>
              <a:rPr lang="en-AU" dirty="0" smtClean="0"/>
              <a:t>http://api.jquery.com/tmpl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13891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Documentation - </a:t>
            </a:r>
            <a:r>
              <a:rPr lang="en-AU" dirty="0" err="1" smtClean="0"/>
              <a:t>Api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AU" b="1" dirty="0" err="1"/>
              <a:t>jQuery.tmpl</a:t>
            </a:r>
            <a:r>
              <a:rPr lang="en-AU" b="1" dirty="0"/>
              <a:t>() and .</a:t>
            </a:r>
            <a:r>
              <a:rPr lang="en-AU" b="1" dirty="0" err="1"/>
              <a:t>tmpl</a:t>
            </a:r>
            <a:r>
              <a:rPr lang="en-AU" b="1" dirty="0"/>
              <a:t>():</a:t>
            </a:r>
            <a:r>
              <a:rPr lang="en-AU" dirty="0"/>
              <a:t> </a:t>
            </a:r>
            <a:br>
              <a:rPr lang="en-AU" dirty="0"/>
            </a:br>
            <a:r>
              <a:rPr lang="en-AU" dirty="0"/>
              <a:t>These APIs are used to </a:t>
            </a:r>
            <a:r>
              <a:rPr lang="en-AU" i="1" dirty="0"/>
              <a:t>render</a:t>
            </a:r>
            <a:r>
              <a:rPr lang="en-AU" dirty="0"/>
              <a:t> a </a:t>
            </a:r>
            <a:r>
              <a:rPr lang="en-AU" dirty="0" err="1"/>
              <a:t>jQuery</a:t>
            </a:r>
            <a:r>
              <a:rPr lang="en-AU" dirty="0"/>
              <a:t> template:</a:t>
            </a:r>
            <a:br>
              <a:rPr lang="en-AU" dirty="0"/>
            </a:br>
            <a:r>
              <a:rPr lang="en-AU" dirty="0">
                <a:hlinkClick r:id="rId2"/>
              </a:rPr>
              <a:t>http://api.jquery.com/tmpl</a:t>
            </a:r>
            <a:r>
              <a:rPr lang="en-AU" dirty="0"/>
              <a:t/>
            </a:r>
            <a:br>
              <a:rPr lang="en-AU" dirty="0"/>
            </a:br>
            <a:r>
              <a:rPr lang="en-AU" dirty="0">
                <a:hlinkClick r:id="rId3"/>
              </a:rPr>
              <a:t>http://</a:t>
            </a:r>
            <a:r>
              <a:rPr lang="en-AU" dirty="0" smtClean="0">
                <a:hlinkClick r:id="rId3"/>
              </a:rPr>
              <a:t>api.jquery.com/jQuery.tmpl</a:t>
            </a:r>
            <a:endParaRPr lang="en-AU" dirty="0"/>
          </a:p>
          <a:p>
            <a:r>
              <a:rPr lang="en-AU" b="1" dirty="0" err="1"/>
              <a:t>jQuery.tmplItem</a:t>
            </a:r>
            <a:r>
              <a:rPr lang="en-AU" b="1" dirty="0"/>
              <a:t>() and .</a:t>
            </a:r>
            <a:r>
              <a:rPr lang="en-AU" b="1" dirty="0" err="1"/>
              <a:t>tmplItem</a:t>
            </a:r>
            <a:r>
              <a:rPr lang="en-AU" b="1" dirty="0"/>
              <a:t>():</a:t>
            </a:r>
            <a:r>
              <a:rPr lang="en-AU" dirty="0"/>
              <a:t> </a:t>
            </a:r>
            <a:br>
              <a:rPr lang="en-AU" dirty="0"/>
            </a:br>
            <a:r>
              <a:rPr lang="en-AU" dirty="0"/>
              <a:t>These APIs are used to </a:t>
            </a:r>
            <a:r>
              <a:rPr lang="en-AU" i="1" dirty="0"/>
              <a:t>find</a:t>
            </a:r>
            <a:r>
              <a:rPr lang="en-AU" dirty="0"/>
              <a:t> a </a:t>
            </a:r>
            <a:r>
              <a:rPr lang="en-AU" dirty="0" err="1"/>
              <a:t>jQuery</a:t>
            </a:r>
            <a:r>
              <a:rPr lang="en-AU" dirty="0"/>
              <a:t> template instance, and are crucial for providing interactivity:</a:t>
            </a:r>
            <a:br>
              <a:rPr lang="en-AU" dirty="0"/>
            </a:br>
            <a:r>
              <a:rPr lang="en-AU" dirty="0">
                <a:hlinkClick r:id="rId4"/>
              </a:rPr>
              <a:t>http://api.jquery.com/tmplitem</a:t>
            </a:r>
            <a:r>
              <a:rPr lang="en-AU" dirty="0"/>
              <a:t/>
            </a:r>
            <a:br>
              <a:rPr lang="en-AU" dirty="0"/>
            </a:br>
            <a:r>
              <a:rPr lang="en-AU" dirty="0">
                <a:hlinkClick r:id="rId5"/>
              </a:rPr>
              <a:t>http://</a:t>
            </a:r>
            <a:r>
              <a:rPr lang="en-AU" dirty="0" smtClean="0">
                <a:hlinkClick r:id="rId5"/>
              </a:rPr>
              <a:t>api.jquery.com/jQuery.tmplitem</a:t>
            </a:r>
            <a:endParaRPr lang="en-AU" dirty="0"/>
          </a:p>
          <a:p>
            <a:r>
              <a:rPr lang="en-AU" b="1" dirty="0" err="1"/>
              <a:t>jQuery.template</a:t>
            </a:r>
            <a:r>
              <a:rPr lang="en-AU" b="1" dirty="0"/>
              <a:t>() and .template():</a:t>
            </a:r>
            <a:r>
              <a:rPr lang="en-AU" dirty="0"/>
              <a:t> </a:t>
            </a:r>
            <a:br>
              <a:rPr lang="en-AU" dirty="0"/>
            </a:br>
            <a:r>
              <a:rPr lang="en-AU" dirty="0"/>
              <a:t>These APIs are used to </a:t>
            </a:r>
            <a:r>
              <a:rPr lang="en-AU" i="1" dirty="0"/>
              <a:t>compile or store</a:t>
            </a:r>
            <a:r>
              <a:rPr lang="en-AU" dirty="0"/>
              <a:t> a </a:t>
            </a:r>
            <a:r>
              <a:rPr lang="en-AU" dirty="0" err="1"/>
              <a:t>jQuery</a:t>
            </a:r>
            <a:r>
              <a:rPr lang="en-AU" dirty="0"/>
              <a:t> template, and are particularly useful for scenarios where templates are loaded in the form of strings, such as templates </a:t>
            </a:r>
            <a:r>
              <a:rPr lang="en-AU" dirty="0" err="1"/>
              <a:t>retreived</a:t>
            </a:r>
            <a:r>
              <a:rPr lang="en-AU" dirty="0"/>
              <a:t> remotely:</a:t>
            </a:r>
            <a:br>
              <a:rPr lang="en-AU" dirty="0"/>
            </a:br>
            <a:r>
              <a:rPr lang="en-AU" dirty="0">
                <a:hlinkClick r:id="rId6"/>
              </a:rPr>
              <a:t>http://api.jquery.com/template</a:t>
            </a:r>
            <a:r>
              <a:rPr lang="en-AU" dirty="0"/>
              <a:t/>
            </a:r>
            <a:br>
              <a:rPr lang="en-AU" dirty="0"/>
            </a:br>
            <a:r>
              <a:rPr lang="en-AU" dirty="0">
                <a:hlinkClick r:id="rId7"/>
              </a:rPr>
              <a:t>http://api.jquery.com/jQuery.template</a:t>
            </a:r>
            <a:r>
              <a:rPr lang="en-AU" dirty="0"/>
              <a:t/>
            </a:r>
            <a:br>
              <a:rPr lang="en-AU" dirty="0"/>
            </a:b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321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Documentation - Tags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AU" b="1" dirty="0"/>
              <a:t>${...}:</a:t>
            </a:r>
            <a:r>
              <a:rPr lang="en-AU" dirty="0"/>
              <a:t> </a:t>
            </a:r>
            <a:br>
              <a:rPr lang="en-AU" dirty="0"/>
            </a:br>
            <a:r>
              <a:rPr lang="en-AU" dirty="0"/>
              <a:t>This tag is used to </a:t>
            </a:r>
            <a:r>
              <a:rPr lang="en-AU" i="1" dirty="0"/>
              <a:t>evaluate fields or JavaScript expressions</a:t>
            </a:r>
            <a:r>
              <a:rPr lang="en-AU" dirty="0"/>
              <a:t> within templates:</a:t>
            </a:r>
            <a:br>
              <a:rPr lang="en-AU" dirty="0"/>
            </a:br>
            <a:r>
              <a:rPr lang="en-AU" dirty="0">
                <a:hlinkClick r:id="rId2"/>
              </a:rPr>
              <a:t>http://</a:t>
            </a:r>
            <a:r>
              <a:rPr lang="en-AU" dirty="0" smtClean="0">
                <a:hlinkClick r:id="rId2"/>
              </a:rPr>
              <a:t>api.jquery.com/template-tag-equal</a:t>
            </a:r>
            <a:r>
              <a:rPr lang="en-AU" dirty="0"/>
              <a:t/>
            </a:r>
            <a:br>
              <a:rPr lang="en-AU" dirty="0"/>
            </a:br>
            <a:endParaRPr lang="en-AU" dirty="0"/>
          </a:p>
          <a:p>
            <a:r>
              <a:rPr lang="en-AU" b="1" dirty="0"/>
              <a:t>{{each ...}}...{{/each}}:</a:t>
            </a:r>
            <a:r>
              <a:rPr lang="en-AU" dirty="0"/>
              <a:t> </a:t>
            </a:r>
            <a:br>
              <a:rPr lang="en-AU" dirty="0"/>
            </a:br>
            <a:r>
              <a:rPr lang="en-AU" dirty="0"/>
              <a:t>This tag is used </a:t>
            </a:r>
            <a:r>
              <a:rPr lang="en-AU" dirty="0" err="1"/>
              <a:t>used</a:t>
            </a:r>
            <a:r>
              <a:rPr lang="en-AU" dirty="0"/>
              <a:t> to </a:t>
            </a:r>
            <a:r>
              <a:rPr lang="en-AU" i="1" dirty="0"/>
              <a:t>iterate</a:t>
            </a:r>
            <a:r>
              <a:rPr lang="en-AU" dirty="0"/>
              <a:t> within a template (without creating template items):</a:t>
            </a:r>
            <a:br>
              <a:rPr lang="en-AU" dirty="0"/>
            </a:br>
            <a:r>
              <a:rPr lang="en-AU" dirty="0">
                <a:hlinkClick r:id="rId3"/>
              </a:rPr>
              <a:t>http://</a:t>
            </a:r>
            <a:r>
              <a:rPr lang="en-AU" dirty="0" smtClean="0">
                <a:hlinkClick r:id="rId3"/>
              </a:rPr>
              <a:t>api.jquery.com/template-tag-each</a:t>
            </a:r>
            <a:r>
              <a:rPr lang="en-AU" dirty="0"/>
              <a:t/>
            </a:r>
            <a:br>
              <a:rPr lang="en-AU" dirty="0"/>
            </a:br>
            <a:endParaRPr lang="en-AU" dirty="0"/>
          </a:p>
          <a:p>
            <a:r>
              <a:rPr lang="en-AU" b="1" dirty="0"/>
              <a:t>{{if ...}}...{{else ...}}...{{/if}}:</a:t>
            </a:r>
            <a:r>
              <a:rPr lang="en-AU" dirty="0"/>
              <a:t> </a:t>
            </a:r>
            <a:br>
              <a:rPr lang="en-AU" dirty="0"/>
            </a:br>
            <a:r>
              <a:rPr lang="en-AU" dirty="0"/>
              <a:t>This tag is used </a:t>
            </a:r>
            <a:r>
              <a:rPr lang="en-AU" dirty="0" err="1"/>
              <a:t>used</a:t>
            </a:r>
            <a:r>
              <a:rPr lang="en-AU" dirty="0"/>
              <a:t> to create </a:t>
            </a:r>
            <a:r>
              <a:rPr lang="en-AU" i="1" dirty="0"/>
              <a:t>conditional sections</a:t>
            </a:r>
            <a:r>
              <a:rPr lang="en-AU" dirty="0"/>
              <a:t> within templates:</a:t>
            </a:r>
            <a:br>
              <a:rPr lang="en-AU" dirty="0"/>
            </a:br>
            <a:r>
              <a:rPr lang="en-AU" dirty="0">
                <a:hlinkClick r:id="rId4"/>
              </a:rPr>
              <a:t>http://api.jquery.com/template-tag-if</a:t>
            </a:r>
            <a:r>
              <a:rPr lang="en-AU" dirty="0"/>
              <a:t/>
            </a:r>
            <a:br>
              <a:rPr lang="en-AU" dirty="0"/>
            </a:br>
            <a:r>
              <a:rPr lang="en-AU" dirty="0">
                <a:hlinkClick r:id="rId5"/>
              </a:rPr>
              <a:t>http://</a:t>
            </a:r>
            <a:r>
              <a:rPr lang="en-AU" dirty="0" smtClean="0">
                <a:hlinkClick r:id="rId5"/>
              </a:rPr>
              <a:t>api.jquery.com/template-tag-else</a:t>
            </a:r>
            <a:r>
              <a:rPr lang="en-AU" dirty="0"/>
              <a:t/>
            </a:r>
            <a:br>
              <a:rPr lang="en-AU" dirty="0"/>
            </a:br>
            <a:endParaRPr lang="en-AU" dirty="0"/>
          </a:p>
          <a:p>
            <a:r>
              <a:rPr lang="en-AU" b="1" dirty="0"/>
              <a:t>{{html ...}}:</a:t>
            </a:r>
            <a:r>
              <a:rPr lang="en-AU" dirty="0"/>
              <a:t> </a:t>
            </a:r>
            <a:br>
              <a:rPr lang="en-AU" dirty="0"/>
            </a:br>
            <a:r>
              <a:rPr lang="en-AU" dirty="0"/>
              <a:t>This tag is used </a:t>
            </a:r>
            <a:r>
              <a:rPr lang="en-AU" dirty="0" err="1"/>
              <a:t>used</a:t>
            </a:r>
            <a:r>
              <a:rPr lang="en-AU" dirty="0"/>
              <a:t> to </a:t>
            </a:r>
            <a:r>
              <a:rPr lang="en-AU" i="1" dirty="0"/>
              <a:t>insert </a:t>
            </a:r>
            <a:r>
              <a:rPr lang="en-AU" i="1" dirty="0" err="1"/>
              <a:t>markup</a:t>
            </a:r>
            <a:r>
              <a:rPr lang="en-AU" i="1" dirty="0"/>
              <a:t> obtained from data</a:t>
            </a:r>
            <a:r>
              <a:rPr lang="en-AU" dirty="0"/>
              <a:t> within templates:</a:t>
            </a:r>
            <a:br>
              <a:rPr lang="en-AU" dirty="0"/>
            </a:br>
            <a:r>
              <a:rPr lang="en-AU" dirty="0">
                <a:hlinkClick r:id="rId6"/>
              </a:rPr>
              <a:t>http://</a:t>
            </a:r>
            <a:r>
              <a:rPr lang="en-AU" dirty="0" smtClean="0">
                <a:hlinkClick r:id="rId6"/>
              </a:rPr>
              <a:t>api.jquery.com/template-tag-html</a:t>
            </a:r>
            <a:r>
              <a:rPr lang="en-AU" dirty="0"/>
              <a:t/>
            </a:r>
            <a:br>
              <a:rPr lang="en-AU" dirty="0"/>
            </a:br>
            <a:endParaRPr lang="en-AU" dirty="0"/>
          </a:p>
          <a:p>
            <a:r>
              <a:rPr lang="en-AU" b="1" dirty="0"/>
              <a:t>{{</a:t>
            </a:r>
            <a:r>
              <a:rPr lang="en-AU" b="1" dirty="0" err="1"/>
              <a:t>tmpl</a:t>
            </a:r>
            <a:r>
              <a:rPr lang="en-AU" b="1" dirty="0"/>
              <a:t> ...}}:</a:t>
            </a:r>
            <a:r>
              <a:rPr lang="en-AU" dirty="0"/>
              <a:t> </a:t>
            </a:r>
            <a:br>
              <a:rPr lang="en-AU" dirty="0"/>
            </a:br>
            <a:r>
              <a:rPr lang="en-AU" dirty="0"/>
              <a:t>This tag is used </a:t>
            </a:r>
            <a:r>
              <a:rPr lang="en-AU" dirty="0" err="1"/>
              <a:t>used</a:t>
            </a:r>
            <a:r>
              <a:rPr lang="en-AU" dirty="0"/>
              <a:t> for </a:t>
            </a:r>
            <a:r>
              <a:rPr lang="en-AU" i="1" dirty="0"/>
              <a:t>composition and iteration</a:t>
            </a:r>
            <a:r>
              <a:rPr lang="en-AU" dirty="0"/>
              <a:t> within templates (and creating new template items for each nested rendered template):</a:t>
            </a:r>
            <a:br>
              <a:rPr lang="en-AU" dirty="0"/>
            </a:br>
            <a:r>
              <a:rPr lang="en-AU" dirty="0">
                <a:hlinkClick r:id="rId7"/>
              </a:rPr>
              <a:t>http://</a:t>
            </a:r>
            <a:r>
              <a:rPr lang="en-AU" dirty="0" smtClean="0">
                <a:hlinkClick r:id="rId7"/>
              </a:rPr>
              <a:t>api.jquery.com/template-tag-tmpl</a:t>
            </a:r>
            <a:r>
              <a:rPr lang="en-AU" dirty="0"/>
              <a:t/>
            </a:r>
            <a:br>
              <a:rPr lang="en-AU" dirty="0"/>
            </a:br>
            <a:endParaRPr lang="en-AU" dirty="0"/>
          </a:p>
          <a:p>
            <a:r>
              <a:rPr lang="en-AU" b="1" dirty="0"/>
              <a:t>{{wrap ...}}...{{/wrap}}:</a:t>
            </a:r>
            <a:r>
              <a:rPr lang="en-AU" dirty="0"/>
              <a:t> </a:t>
            </a:r>
            <a:br>
              <a:rPr lang="en-AU" dirty="0"/>
            </a:br>
            <a:r>
              <a:rPr lang="en-AU" dirty="0"/>
              <a:t>This tag is used </a:t>
            </a:r>
            <a:r>
              <a:rPr lang="en-AU" dirty="0" err="1"/>
              <a:t>used</a:t>
            </a:r>
            <a:r>
              <a:rPr lang="en-AU" dirty="0"/>
              <a:t> for </a:t>
            </a:r>
            <a:r>
              <a:rPr lang="en-AU" i="1" dirty="0"/>
              <a:t>composition and iteration, along with incorporation of wrapped HTML</a:t>
            </a:r>
            <a:r>
              <a:rPr lang="en-AU" dirty="0"/>
              <a:t> within templates:</a:t>
            </a:r>
            <a:br>
              <a:rPr lang="en-AU" dirty="0"/>
            </a:br>
            <a:r>
              <a:rPr lang="en-AU" dirty="0">
                <a:hlinkClick r:id="rId8"/>
              </a:rPr>
              <a:t>http://api.jquery.com/template-tag-wrap</a:t>
            </a:r>
            <a:r>
              <a:rPr lang="en-AU" dirty="0"/>
              <a:t/>
            </a:r>
            <a:br>
              <a:rPr lang="en-AU" dirty="0"/>
            </a:b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24755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</a:t>
            </a:r>
            <a:r>
              <a:rPr lang="en-AU" dirty="0" err="1" smtClean="0"/>
              <a:t>jQuery</a:t>
            </a:r>
            <a:r>
              <a:rPr lang="en-AU" dirty="0" smtClean="0"/>
              <a:t> Mobile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Straight from their website</a:t>
            </a:r>
          </a:p>
          <a:p>
            <a:pPr lvl="1"/>
            <a:r>
              <a:rPr lang="en-AU" dirty="0" smtClean="0"/>
              <a:t>A unified user interface system across all popular mobile device platforms, built on the rock-solid </a:t>
            </a:r>
            <a:r>
              <a:rPr lang="en-AU" dirty="0" err="1" smtClean="0"/>
              <a:t>jQuery</a:t>
            </a:r>
            <a:r>
              <a:rPr lang="en-AU" dirty="0" smtClean="0"/>
              <a:t> and </a:t>
            </a:r>
            <a:r>
              <a:rPr lang="en-AU" dirty="0" err="1" smtClean="0"/>
              <a:t>jQuery</a:t>
            </a:r>
            <a:r>
              <a:rPr lang="en-AU" dirty="0" smtClean="0"/>
              <a:t> UI foundation. Its lightweight code is built with progressive enhancement, and has a flexible, easily </a:t>
            </a:r>
            <a:r>
              <a:rPr lang="en-AU" dirty="0" err="1" smtClean="0"/>
              <a:t>themeable</a:t>
            </a:r>
            <a:r>
              <a:rPr lang="en-AU" dirty="0" smtClean="0"/>
              <a:t> design</a:t>
            </a:r>
          </a:p>
          <a:p>
            <a:pPr lvl="1"/>
            <a:r>
              <a:rPr lang="en-AU" dirty="0" smtClean="0"/>
              <a:t>Works well on </a:t>
            </a:r>
            <a:r>
              <a:rPr lang="en-AU" dirty="0" err="1" smtClean="0"/>
              <a:t>Iphone</a:t>
            </a:r>
            <a:r>
              <a:rPr lang="en-AU" dirty="0" smtClean="0"/>
              <a:t>, </a:t>
            </a:r>
            <a:r>
              <a:rPr lang="en-AU" dirty="0" err="1" smtClean="0"/>
              <a:t>Ipad</a:t>
            </a:r>
            <a:r>
              <a:rPr lang="en-AU" dirty="0" smtClean="0"/>
              <a:t>, </a:t>
            </a:r>
            <a:r>
              <a:rPr lang="en-AU" dirty="0" err="1" smtClean="0"/>
              <a:t>Ipod</a:t>
            </a:r>
            <a:r>
              <a:rPr lang="en-AU" dirty="0" smtClean="0"/>
              <a:t>, Android, Windows Phone 7, Blackberry v6.0+, Symbian v5.0+</a:t>
            </a:r>
            <a:endParaRPr lang="en-AU" dirty="0"/>
          </a:p>
          <a:p>
            <a:pPr marL="457200" lvl="1" indent="0" algn="ctr">
              <a:buNone/>
            </a:pPr>
            <a:r>
              <a:rPr lang="en-AU" dirty="0" smtClean="0"/>
              <a:t>http://jquerymobile.com/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31274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it </a:t>
            </a:r>
            <a:r>
              <a:rPr lang="en-AU" dirty="0" err="1" smtClean="0"/>
              <a:t>jQuery</a:t>
            </a:r>
            <a:r>
              <a:rPr lang="en-AU" dirty="0" smtClean="0"/>
              <a:t> UI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Straight from their website</a:t>
            </a:r>
          </a:p>
          <a:p>
            <a:pPr lvl="1"/>
            <a:r>
              <a:rPr lang="en-AU" dirty="0" err="1" smtClean="0">
                <a:effectLst/>
              </a:rPr>
              <a:t>jQuery</a:t>
            </a:r>
            <a:r>
              <a:rPr lang="en-AU" dirty="0" smtClean="0">
                <a:effectLst/>
              </a:rPr>
              <a:t> UI provides abstractions for low-level interaction and animation, advanced effects and high-level, </a:t>
            </a:r>
            <a:r>
              <a:rPr lang="en-AU" dirty="0" err="1" smtClean="0">
                <a:effectLst/>
              </a:rPr>
              <a:t>themeable</a:t>
            </a:r>
            <a:r>
              <a:rPr lang="en-AU" dirty="0" smtClean="0">
                <a:effectLst/>
              </a:rPr>
              <a:t> widgets, built on top of the </a:t>
            </a:r>
            <a:r>
              <a:rPr lang="en-AU" dirty="0" err="1" smtClean="0">
                <a:effectLst/>
              </a:rPr>
              <a:t>jQuery</a:t>
            </a:r>
            <a:r>
              <a:rPr lang="en-AU" dirty="0" smtClean="0">
                <a:effectLst/>
              </a:rPr>
              <a:t> JavaScript Library, that you can use to build highly interactive web applications.</a:t>
            </a:r>
          </a:p>
          <a:p>
            <a:pPr lvl="1"/>
            <a:endParaRPr lang="en-AU" dirty="0"/>
          </a:p>
          <a:p>
            <a:pPr marL="457200" lvl="1" indent="0" algn="ctr">
              <a:buNone/>
            </a:pPr>
            <a:r>
              <a:rPr lang="en-AU" dirty="0" smtClean="0"/>
              <a:t>http://jqueryui.com/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72389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1139</TotalTime>
  <Words>394</Words>
  <Application>Microsoft Office PowerPoint</Application>
  <PresentationFormat>On-screen Show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jQuery Mobile, UI and Templates</vt:lpstr>
      <vt:lpstr>What is jQuery?</vt:lpstr>
      <vt:lpstr>Benefits of jQuery</vt:lpstr>
      <vt:lpstr>What is jQuery Templates?</vt:lpstr>
      <vt:lpstr>A simple example</vt:lpstr>
      <vt:lpstr>Documentation - Api</vt:lpstr>
      <vt:lpstr>Documentation - Tags</vt:lpstr>
      <vt:lpstr>What is jQuery Mobile</vt:lpstr>
      <vt:lpstr>What it jQuery UI</vt:lpstr>
      <vt:lpstr>Best way of determining Mobile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Apps for Windows Phone 7</dc:title>
  <dc:creator>Peter</dc:creator>
  <cp:lastModifiedBy>Peter</cp:lastModifiedBy>
  <cp:revision>45</cp:revision>
  <dcterms:created xsi:type="dcterms:W3CDTF">2011-04-02T11:03:56Z</dcterms:created>
  <dcterms:modified xsi:type="dcterms:W3CDTF">2013-03-04T20:32:11Z</dcterms:modified>
</cp:coreProperties>
</file>