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  <p:sldId id="262" r:id="rId7"/>
    <p:sldId id="265" r:id="rId8"/>
    <p:sldId id="260" r:id="rId9"/>
    <p:sldId id="266" r:id="rId10"/>
    <p:sldId id="267" r:id="rId11"/>
    <p:sldId id="269" r:id="rId12"/>
    <p:sldId id="270" r:id="rId13"/>
    <p:sldId id="271" r:id="rId14"/>
    <p:sldId id="273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7" autoAdjust="0"/>
    <p:restoredTop sz="94660"/>
  </p:normalViewPr>
  <p:slideViewPr>
    <p:cSldViewPr>
      <p:cViewPr varScale="1">
        <p:scale>
          <a:sx n="107" d="100"/>
          <a:sy n="107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010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60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588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317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787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606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3527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00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140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66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954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3C9B7-F4AB-4DD9-98F7-90B44B1215D1}" type="datetimeFigureOut">
              <a:rPr lang="en-AU" smtClean="0"/>
              <a:t>2/02/2013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23D5C-28D0-4DAB-80A7-780F97EE1A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342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developers/reference/sdk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Using </a:t>
            </a:r>
            <a:r>
              <a:rPr lang="en-AU" dirty="0" err="1" smtClean="0"/>
              <a:t>Evernote</a:t>
            </a:r>
            <a:r>
              <a:rPr lang="en-AU" dirty="0"/>
              <a:t> </a:t>
            </a:r>
            <a:r>
              <a:rPr lang="en-AU" dirty="0" smtClean="0"/>
              <a:t>and Google Docs in your web or mobile application</a:t>
            </a:r>
            <a:br>
              <a:rPr lang="en-AU" dirty="0" smtClean="0"/>
            </a:br>
            <a:r>
              <a:rPr lang="en-AU" sz="3100" dirty="0" smtClean="0"/>
              <a:t>(and potentially </a:t>
            </a:r>
            <a:r>
              <a:rPr lang="en-AU" sz="3100" dirty="0" err="1" smtClean="0"/>
              <a:t>Dropbox</a:t>
            </a:r>
            <a:r>
              <a:rPr lang="en-AU" sz="3100" dirty="0"/>
              <a:t> </a:t>
            </a:r>
            <a:r>
              <a:rPr lang="en-AU" sz="3100" dirty="0" smtClean="0"/>
              <a:t>and </a:t>
            </a:r>
            <a:r>
              <a:rPr lang="en-AU" sz="3100" dirty="0" err="1" smtClean="0"/>
              <a:t>Skydrive</a:t>
            </a:r>
            <a:r>
              <a:rPr lang="en-AU" sz="3100" dirty="0" smtClean="0"/>
              <a:t>)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By Peter Messenger</a:t>
            </a:r>
          </a:p>
          <a:p>
            <a:r>
              <a:rPr lang="en-AU" dirty="0" smtClean="0"/>
              <a:t>Senior Developer – Triple Point Technology</a:t>
            </a:r>
          </a:p>
          <a:p>
            <a:endParaRPr lang="en-AU" dirty="0"/>
          </a:p>
          <a:p>
            <a:r>
              <a:rPr lang="en-AU" dirty="0" smtClean="0"/>
              <a:t>http://www.petermessenger.com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094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Android Demonstration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Shows how you can use the same </a:t>
            </a:r>
            <a:r>
              <a:rPr lang="en-AU" dirty="0" err="1" smtClean="0"/>
              <a:t>api</a:t>
            </a:r>
            <a:r>
              <a:rPr lang="en-AU" dirty="0" smtClean="0"/>
              <a:t> in an android app</a:t>
            </a:r>
          </a:p>
          <a:p>
            <a:r>
              <a:rPr lang="en-AU" dirty="0" smtClean="0"/>
              <a:t>Could also do this using android </a:t>
            </a:r>
            <a:r>
              <a:rPr lang="en-AU" dirty="0" err="1" smtClean="0"/>
              <a:t>sdk</a:t>
            </a:r>
            <a:r>
              <a:rPr lang="en-AU" dirty="0" smtClean="0"/>
              <a:t> and/or check to see if the user had </a:t>
            </a:r>
            <a:r>
              <a:rPr lang="en-AU" dirty="0" err="1" smtClean="0"/>
              <a:t>evernote</a:t>
            </a:r>
            <a:r>
              <a:rPr lang="en-AU" dirty="0" smtClean="0"/>
              <a:t> installed on their phone and open it using the android version rather than the website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1105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Google Docs/Google Drive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Google’s equivalent to </a:t>
            </a:r>
            <a:r>
              <a:rPr lang="en-AU" dirty="0" err="1" smtClean="0"/>
              <a:t>microsoft</a:t>
            </a:r>
            <a:r>
              <a:rPr lang="en-AU" dirty="0" smtClean="0"/>
              <a:t> word</a:t>
            </a:r>
          </a:p>
          <a:p>
            <a:r>
              <a:rPr lang="en-AU" dirty="0" smtClean="0"/>
              <a:t>Similar to </a:t>
            </a:r>
            <a:r>
              <a:rPr lang="en-AU" dirty="0" err="1" smtClean="0"/>
              <a:t>evernote</a:t>
            </a:r>
            <a:r>
              <a:rPr lang="en-AU" dirty="0" smtClean="0"/>
              <a:t>, documents are stored in a variant of HTML</a:t>
            </a:r>
          </a:p>
          <a:p>
            <a:r>
              <a:rPr lang="en-AU" dirty="0" smtClean="0"/>
              <a:t>Can then use drive to output to different formats (PDF, Word </a:t>
            </a:r>
            <a:r>
              <a:rPr lang="en-AU" dirty="0" err="1" smtClean="0"/>
              <a:t>etc</a:t>
            </a:r>
            <a:r>
              <a:rPr lang="en-AU" dirty="0" smtClean="0"/>
              <a:t> – can be a bit flaky with formatting)</a:t>
            </a:r>
          </a:p>
          <a:p>
            <a:r>
              <a:rPr lang="en-AU" dirty="0" smtClean="0"/>
              <a:t>API supports Java, PHP, </a:t>
            </a:r>
            <a:r>
              <a:rPr lang="en-AU" dirty="0" err="1" smtClean="0"/>
              <a:t>Javascript</a:t>
            </a:r>
            <a:r>
              <a:rPr lang="en-AU" dirty="0" smtClean="0"/>
              <a:t>, NET, Objective C, Android, Ruby </a:t>
            </a:r>
            <a:r>
              <a:rPr lang="en-AU" dirty="0" err="1" smtClean="0"/>
              <a:t>etc</a:t>
            </a:r>
            <a:endParaRPr lang="en-AU" dirty="0" smtClean="0"/>
          </a:p>
          <a:p>
            <a:r>
              <a:rPr lang="en-AU" dirty="0" smtClean="0"/>
              <a:t>Website : https://developers.google.com/drive/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635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Google Drive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Quick start for C#</a:t>
            </a:r>
          </a:p>
          <a:p>
            <a:pPr lvl="1"/>
            <a:r>
              <a:rPr lang="en-AU" dirty="0" smtClean="0"/>
              <a:t>https://developers.google.com/drive/quickstart-cs</a:t>
            </a:r>
          </a:p>
          <a:p>
            <a:r>
              <a:rPr lang="en-AU" dirty="0" smtClean="0"/>
              <a:t>Enable Drive API</a:t>
            </a:r>
          </a:p>
          <a:p>
            <a:pPr lvl="1"/>
            <a:r>
              <a:rPr lang="en-AU" dirty="0" smtClean="0"/>
              <a:t>https://code.google.com/apis/console/</a:t>
            </a:r>
          </a:p>
          <a:p>
            <a:pPr lvl="1"/>
            <a:r>
              <a:rPr lang="en-AU" dirty="0" smtClean="0"/>
              <a:t>Much like </a:t>
            </a:r>
            <a:r>
              <a:rPr lang="en-AU" dirty="0" err="1" smtClean="0"/>
              <a:t>evernote</a:t>
            </a:r>
            <a:r>
              <a:rPr lang="en-AU" dirty="0" smtClean="0"/>
              <a:t>, you need a </a:t>
            </a:r>
            <a:r>
              <a:rPr lang="en-AU" dirty="0" err="1" smtClean="0"/>
              <a:t>callback</a:t>
            </a:r>
            <a:r>
              <a:rPr lang="en-AU" dirty="0" smtClean="0"/>
              <a:t> </a:t>
            </a:r>
            <a:r>
              <a:rPr lang="en-AU" dirty="0" err="1" smtClean="0"/>
              <a:t>url</a:t>
            </a:r>
            <a:r>
              <a:rPr lang="en-AU" dirty="0" smtClean="0"/>
              <a:t> (this is case sensitive and passing in parameters doesn’t seem to work fully, so use session variables)</a:t>
            </a:r>
          </a:p>
          <a:p>
            <a:pPr lvl="1"/>
            <a:r>
              <a:rPr lang="en-AU" dirty="0" smtClean="0"/>
              <a:t>Unlike </a:t>
            </a:r>
            <a:r>
              <a:rPr lang="en-AU" dirty="0" err="1" smtClean="0"/>
              <a:t>evernote</a:t>
            </a:r>
            <a:r>
              <a:rPr lang="en-AU" dirty="0" smtClean="0"/>
              <a:t>, the </a:t>
            </a:r>
            <a:r>
              <a:rPr lang="en-AU" dirty="0" err="1" smtClean="0"/>
              <a:t>callback</a:t>
            </a:r>
            <a:r>
              <a:rPr lang="en-AU" dirty="0" smtClean="0"/>
              <a:t> </a:t>
            </a:r>
            <a:r>
              <a:rPr lang="en-AU" dirty="0" err="1" smtClean="0"/>
              <a:t>url</a:t>
            </a:r>
            <a:r>
              <a:rPr lang="en-AU" dirty="0" smtClean="0"/>
              <a:t> must be specified in the </a:t>
            </a:r>
            <a:r>
              <a:rPr lang="en-AU" dirty="0" err="1" smtClean="0"/>
              <a:t>google</a:t>
            </a:r>
            <a:r>
              <a:rPr lang="en-AU" dirty="0" smtClean="0"/>
              <a:t> console</a:t>
            </a:r>
          </a:p>
          <a:p>
            <a:r>
              <a:rPr lang="en-AU" dirty="0" smtClean="0"/>
              <a:t>Install the Google Client Library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6244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Google Drive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C# example is for MVC and massively overcomplicates what you need to do</a:t>
            </a:r>
          </a:p>
          <a:p>
            <a:r>
              <a:rPr lang="en-AU" dirty="0" smtClean="0"/>
              <a:t>Can pretty much ignore 99% of the example and just use the </a:t>
            </a:r>
            <a:r>
              <a:rPr lang="en-AU" dirty="0" err="1" smtClean="0"/>
              <a:t>googleutils</a:t>
            </a:r>
            <a:r>
              <a:rPr lang="en-AU" dirty="0" smtClean="0"/>
              <a:t> class.</a:t>
            </a:r>
          </a:p>
          <a:p>
            <a:r>
              <a:rPr lang="en-AU" dirty="0" smtClean="0"/>
              <a:t>You need to store the user credentials in a database or on the server</a:t>
            </a:r>
          </a:p>
          <a:p>
            <a:r>
              <a:rPr lang="en-AU" dirty="0" smtClean="0"/>
              <a:t>Uses </a:t>
            </a:r>
            <a:r>
              <a:rPr lang="en-AU" dirty="0" err="1" smtClean="0"/>
              <a:t>Oauth</a:t>
            </a:r>
            <a:r>
              <a:rPr lang="en-AU" dirty="0" smtClean="0"/>
              <a:t>, but simpler and all built into library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6862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Demonstration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Website</a:t>
            </a:r>
          </a:p>
          <a:p>
            <a:pPr lvl="1"/>
            <a:r>
              <a:rPr lang="en-AU" dirty="0" smtClean="0"/>
              <a:t>http://www.physiotherapyexercises.com</a:t>
            </a:r>
            <a:endParaRPr lang="en-AU" dirty="0"/>
          </a:p>
          <a:p>
            <a:r>
              <a:rPr lang="en-AU" dirty="0" smtClean="0"/>
              <a:t>Uses a single page in the background to connect to </a:t>
            </a:r>
            <a:r>
              <a:rPr lang="en-AU" dirty="0" err="1" smtClean="0"/>
              <a:t>google</a:t>
            </a:r>
            <a:r>
              <a:rPr lang="en-AU" dirty="0" smtClean="0"/>
              <a:t> drive, generate the document and copy it back to the server</a:t>
            </a:r>
          </a:p>
          <a:p>
            <a:r>
              <a:rPr lang="en-AU" dirty="0" smtClean="0"/>
              <a:t>Integrates into website quite well</a:t>
            </a:r>
          </a:p>
          <a:p>
            <a:r>
              <a:rPr lang="en-AU" dirty="0" smtClean="0"/>
              <a:t>Was using XML transforms to generate HTML (slightly different to get around formatting limitations)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216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Generating Document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Can pass in HTML and use the in built conversion routine to save in </a:t>
            </a:r>
            <a:r>
              <a:rPr lang="en-AU" dirty="0" err="1" smtClean="0"/>
              <a:t>google</a:t>
            </a:r>
            <a:r>
              <a:rPr lang="en-AU" dirty="0" smtClean="0"/>
              <a:t> docs format</a:t>
            </a:r>
          </a:p>
          <a:p>
            <a:r>
              <a:rPr lang="en-AU" dirty="0" smtClean="0"/>
              <a:t>Formatting of tabular data is quite problematic as you can only have one cell style, so end up having tables inside tables to get around it.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88825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Dropbox</a:t>
            </a:r>
            <a:r>
              <a:rPr lang="en-AU" dirty="0" smtClean="0"/>
              <a:t> and </a:t>
            </a:r>
            <a:r>
              <a:rPr lang="en-AU" dirty="0" err="1" smtClean="0"/>
              <a:t>Skydrive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 smtClean="0"/>
              <a:t>Have not implemented these yet (as they are more generic storage options), but they use the same concepts.</a:t>
            </a:r>
          </a:p>
          <a:p>
            <a:r>
              <a:rPr lang="en-AU" dirty="0" err="1" smtClean="0"/>
              <a:t>Dropbox</a:t>
            </a:r>
            <a:endParaRPr lang="en-AU" dirty="0" smtClean="0"/>
          </a:p>
          <a:p>
            <a:pPr lvl="1"/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www.dropbox.com/developers/reference/sdk</a:t>
            </a:r>
            <a:endParaRPr lang="en-AU" dirty="0" smtClean="0"/>
          </a:p>
          <a:p>
            <a:pPr lvl="1"/>
            <a:r>
              <a:rPr lang="en-AU" dirty="0" smtClean="0"/>
              <a:t>IOS, Android, Python, Ruby, Java, OS X</a:t>
            </a:r>
          </a:p>
          <a:p>
            <a:pPr lvl="1"/>
            <a:r>
              <a:rPr lang="en-AU" dirty="0" smtClean="0"/>
              <a:t>Several third party libraries (</a:t>
            </a:r>
            <a:r>
              <a:rPr lang="en-AU" dirty="0" err="1" smtClean="0"/>
              <a:t>php</a:t>
            </a:r>
            <a:r>
              <a:rPr lang="en-AU" dirty="0" smtClean="0"/>
              <a:t>, net, </a:t>
            </a:r>
            <a:r>
              <a:rPr lang="en-AU" dirty="0" err="1" smtClean="0"/>
              <a:t>js</a:t>
            </a:r>
            <a:r>
              <a:rPr lang="en-AU" dirty="0" smtClean="0"/>
              <a:t> </a:t>
            </a:r>
            <a:r>
              <a:rPr lang="en-AU" dirty="0" err="1" smtClean="0"/>
              <a:t>etc</a:t>
            </a:r>
            <a:r>
              <a:rPr lang="en-AU" dirty="0" smtClean="0"/>
              <a:t>)</a:t>
            </a:r>
          </a:p>
          <a:p>
            <a:r>
              <a:rPr lang="en-AU" dirty="0" err="1" smtClean="0"/>
              <a:t>Skydrive</a:t>
            </a:r>
            <a:endParaRPr lang="en-AU" dirty="0" smtClean="0"/>
          </a:p>
          <a:p>
            <a:pPr lvl="1"/>
            <a:r>
              <a:rPr lang="en-AU" dirty="0" smtClean="0"/>
              <a:t>http://msdn.microsoft.com/en-us/library/live/hh826521.aspx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9104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Presentation slides on my website and blog</a:t>
            </a:r>
          </a:p>
          <a:p>
            <a:pPr lvl="1"/>
            <a:r>
              <a:rPr lang="en-AU" dirty="0" smtClean="0"/>
              <a:t>http://www.petermessenger.com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847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use cloud based storage?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Large user base</a:t>
            </a:r>
          </a:p>
          <a:p>
            <a:pPr lvl="1"/>
            <a:r>
              <a:rPr lang="en-AU" dirty="0" err="1" smtClean="0"/>
              <a:t>Evernote</a:t>
            </a:r>
            <a:r>
              <a:rPr lang="en-AU" dirty="0" smtClean="0"/>
              <a:t> more than 10 million installs on android per month</a:t>
            </a:r>
          </a:p>
          <a:p>
            <a:pPr lvl="1"/>
            <a:r>
              <a:rPr lang="en-AU" dirty="0" err="1"/>
              <a:t>D</a:t>
            </a:r>
            <a:r>
              <a:rPr lang="en-AU" dirty="0" err="1" smtClean="0"/>
              <a:t>ropbox</a:t>
            </a:r>
            <a:r>
              <a:rPr lang="en-AU" dirty="0" smtClean="0"/>
              <a:t> has more than 100 million users</a:t>
            </a:r>
          </a:p>
          <a:p>
            <a:pPr lvl="1"/>
            <a:r>
              <a:rPr lang="en-AU" dirty="0" err="1" smtClean="0"/>
              <a:t>Skydrive</a:t>
            </a:r>
            <a:r>
              <a:rPr lang="en-AU" dirty="0" smtClean="0"/>
              <a:t> has more than 200 million users</a:t>
            </a:r>
          </a:p>
          <a:p>
            <a:r>
              <a:rPr lang="en-AU" dirty="0" smtClean="0"/>
              <a:t>Makes it easier for user, can be used anywhere</a:t>
            </a:r>
          </a:p>
          <a:p>
            <a:r>
              <a:rPr lang="en-AU" dirty="0"/>
              <a:t>P</a:t>
            </a:r>
            <a:r>
              <a:rPr lang="en-AU" dirty="0" smtClean="0"/>
              <a:t>reviously would output to PDF or RTF (RTF had issues on IOS/Mac OS as they store images differently and you cannot generate files that will work correctly)</a:t>
            </a:r>
          </a:p>
        </p:txBody>
      </p:sp>
    </p:spTree>
    <p:extLst>
      <p:ext uri="{BB962C8B-B14F-4D97-AF65-F5344CB8AC3E}">
        <p14:creationId xmlns:p14="http://schemas.microsoft.com/office/powerpoint/2010/main" val="210570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</a:t>
            </a:r>
            <a:r>
              <a:rPr lang="en-AU" dirty="0" err="1"/>
              <a:t>E</a:t>
            </a:r>
            <a:r>
              <a:rPr lang="en-AU" dirty="0" err="1" smtClean="0"/>
              <a:t>vernote</a:t>
            </a:r>
            <a:r>
              <a:rPr lang="en-AU" dirty="0" smtClean="0"/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err="1" smtClean="0"/>
              <a:t>Evernote</a:t>
            </a:r>
            <a:r>
              <a:rPr lang="en-AU" dirty="0" smtClean="0"/>
              <a:t> allows you to generate notes, save webpages and collaborate with others</a:t>
            </a:r>
          </a:p>
          <a:p>
            <a:r>
              <a:rPr lang="en-AU" dirty="0" smtClean="0"/>
              <a:t>Free and paid versions available</a:t>
            </a:r>
          </a:p>
          <a:p>
            <a:r>
              <a:rPr lang="en-AU" dirty="0" smtClean="0"/>
              <a:t>Website : http://evernote.com/</a:t>
            </a:r>
          </a:p>
          <a:p>
            <a:r>
              <a:rPr lang="en-AU" dirty="0" smtClean="0"/>
              <a:t>Available natively on all major mobile devices (IOS, Android, Blackberry, Windows Phone)</a:t>
            </a:r>
          </a:p>
          <a:p>
            <a:r>
              <a:rPr lang="en-AU" dirty="0" smtClean="0"/>
              <a:t>Available on the web and desktops (Mac OS, Windows, Windows 8 and browsers)</a:t>
            </a:r>
          </a:p>
          <a:p>
            <a:r>
              <a:rPr lang="en-AU" dirty="0" smtClean="0"/>
              <a:t>Uses XML to store documents, very similar HTML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360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Evernote</a:t>
            </a:r>
            <a:r>
              <a:rPr lang="en-AU" dirty="0" smtClean="0"/>
              <a:t> Development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Has an API interface to integrate with server</a:t>
            </a:r>
          </a:p>
          <a:p>
            <a:r>
              <a:rPr lang="en-AU" dirty="0" err="1" smtClean="0"/>
              <a:t>Sdks</a:t>
            </a:r>
            <a:r>
              <a:rPr lang="en-AU" dirty="0" smtClean="0"/>
              <a:t> – Android, IOS, C#, C++, Java, Python, Perl, Ruby and more</a:t>
            </a:r>
          </a:p>
          <a:p>
            <a:r>
              <a:rPr lang="en-AU" dirty="0" smtClean="0"/>
              <a:t>Website : http://dev.evernote.com/</a:t>
            </a:r>
          </a:p>
          <a:p>
            <a:r>
              <a:rPr lang="en-AU" dirty="0" smtClean="0"/>
              <a:t>Need a developer token, gives access to sandbox (test server), once complete you email support and they switch to production</a:t>
            </a:r>
          </a:p>
          <a:p>
            <a:r>
              <a:rPr lang="en-AU" dirty="0" smtClean="0"/>
              <a:t>For simplicity, used the C# </a:t>
            </a:r>
            <a:r>
              <a:rPr lang="en-AU" dirty="0" err="1" smtClean="0"/>
              <a:t>sdk</a:t>
            </a:r>
            <a:endParaRPr lang="en-AU" dirty="0"/>
          </a:p>
          <a:p>
            <a:pPr lvl="1"/>
            <a:r>
              <a:rPr lang="en-AU" dirty="0" smtClean="0"/>
              <a:t>https://github.com/evernote/evernote-sdk-csharp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143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Demonstration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Website</a:t>
            </a:r>
          </a:p>
          <a:p>
            <a:pPr lvl="1"/>
            <a:r>
              <a:rPr lang="en-AU" dirty="0" smtClean="0"/>
              <a:t>http://www.physiotherapyexercises.com</a:t>
            </a:r>
            <a:endParaRPr lang="en-AU" dirty="0"/>
          </a:p>
          <a:p>
            <a:r>
              <a:rPr lang="en-AU" dirty="0" smtClean="0"/>
              <a:t>Uses a single page in the background to connect to </a:t>
            </a:r>
            <a:r>
              <a:rPr lang="en-AU" dirty="0" err="1" smtClean="0"/>
              <a:t>evernote</a:t>
            </a:r>
            <a:r>
              <a:rPr lang="en-AU" dirty="0" smtClean="0"/>
              <a:t>, generate the document and copy it back to the server</a:t>
            </a:r>
          </a:p>
          <a:p>
            <a:r>
              <a:rPr lang="en-AU" dirty="0" smtClean="0"/>
              <a:t>Integrates into website quite well</a:t>
            </a:r>
          </a:p>
          <a:p>
            <a:r>
              <a:rPr lang="en-AU" dirty="0" smtClean="0"/>
              <a:t>Was using XML transforms to generate HTML previously, created a new transform to generate </a:t>
            </a:r>
            <a:r>
              <a:rPr lang="en-AU" dirty="0" err="1" smtClean="0"/>
              <a:t>evernote</a:t>
            </a:r>
            <a:r>
              <a:rPr lang="en-AU" dirty="0" smtClean="0"/>
              <a:t> document format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437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Connecting to </a:t>
            </a:r>
            <a:r>
              <a:rPr lang="en-AU" dirty="0" err="1" smtClean="0"/>
              <a:t>Evernote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AU" dirty="0" err="1" smtClean="0">
                <a:effectLst/>
              </a:rPr>
              <a:t>Evernote</a:t>
            </a:r>
            <a:r>
              <a:rPr lang="en-AU" dirty="0" smtClean="0">
                <a:effectLst/>
              </a:rPr>
              <a:t> supports the same standard </a:t>
            </a:r>
            <a:r>
              <a:rPr lang="en-AU" dirty="0" err="1" smtClean="0">
                <a:effectLst/>
              </a:rPr>
              <a:t>OAuth</a:t>
            </a:r>
            <a:r>
              <a:rPr lang="en-AU" dirty="0" smtClean="0">
                <a:effectLst/>
              </a:rPr>
              <a:t> authentication process used by other popular web services like Twitter and Google.</a:t>
            </a:r>
          </a:p>
          <a:p>
            <a:pPr marL="457200" indent="-457200"/>
            <a:r>
              <a:rPr lang="en-AU" dirty="0" smtClean="0">
                <a:effectLst/>
              </a:rPr>
              <a:t>Details :</a:t>
            </a:r>
          </a:p>
          <a:p>
            <a:pPr marL="857250" lvl="1" indent="-457200"/>
            <a:r>
              <a:rPr lang="en-AU" dirty="0" smtClean="0">
                <a:effectLst/>
              </a:rPr>
              <a:t>http://dev.evernote.com/start/core/authentication.php</a:t>
            </a:r>
          </a:p>
          <a:p>
            <a:pPr marL="457200" indent="-457200"/>
            <a:r>
              <a:rPr lang="en-AU" dirty="0" smtClean="0"/>
              <a:t>Used a helper library for this</a:t>
            </a:r>
          </a:p>
          <a:p>
            <a:pPr marL="857250" lvl="1" indent="-457200"/>
            <a:r>
              <a:rPr lang="en-AU" dirty="0" smtClean="0">
                <a:effectLst/>
              </a:rPr>
              <a:t>https://github.com/danielcrenna/oauth</a:t>
            </a:r>
            <a:endParaRPr lang="en-AU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5478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Connecting to </a:t>
            </a:r>
            <a:r>
              <a:rPr lang="en-AU" dirty="0" err="1" smtClean="0"/>
              <a:t>Evernote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 smtClean="0"/>
              <a:t>Connect to server passing in</a:t>
            </a:r>
          </a:p>
          <a:p>
            <a:pPr marL="857250" lvl="1" indent="-457200"/>
            <a:r>
              <a:rPr lang="en-AU" dirty="0" smtClean="0"/>
              <a:t>Username and password</a:t>
            </a:r>
          </a:p>
          <a:p>
            <a:pPr marL="857250" lvl="1" indent="-457200"/>
            <a:r>
              <a:rPr lang="en-AU" dirty="0" err="1" smtClean="0"/>
              <a:t>Callback</a:t>
            </a:r>
            <a:r>
              <a:rPr lang="en-AU" dirty="0" smtClean="0"/>
              <a:t> </a:t>
            </a:r>
            <a:r>
              <a:rPr lang="en-AU" dirty="0" err="1" smtClean="0"/>
              <a:t>url</a:t>
            </a:r>
            <a:endParaRPr lang="en-AU" dirty="0" smtClean="0"/>
          </a:p>
          <a:p>
            <a:pPr marL="457200" indent="-457200"/>
            <a:r>
              <a:rPr lang="en-AU" dirty="0" smtClean="0"/>
              <a:t>User is taken to logon page, assuming they accept, returns temporary token details to your </a:t>
            </a:r>
            <a:r>
              <a:rPr lang="en-AU" dirty="0" err="1" smtClean="0"/>
              <a:t>callback</a:t>
            </a:r>
            <a:r>
              <a:rPr lang="en-AU" dirty="0" smtClean="0"/>
              <a:t> </a:t>
            </a:r>
            <a:r>
              <a:rPr lang="en-AU" dirty="0" err="1" smtClean="0"/>
              <a:t>url</a:t>
            </a:r>
            <a:r>
              <a:rPr lang="en-AU" dirty="0" smtClean="0"/>
              <a:t> (this temporary token can last for a long period)</a:t>
            </a:r>
          </a:p>
          <a:p>
            <a:pPr marL="457200" indent="-457200"/>
            <a:r>
              <a:rPr lang="en-AU" dirty="0" smtClean="0"/>
              <a:t>Connect to server again using temporary tokens, get authorisation token</a:t>
            </a:r>
          </a:p>
          <a:p>
            <a:pPr marL="457200" indent="-457200"/>
            <a:r>
              <a:rPr lang="en-AU" dirty="0" smtClean="0"/>
              <a:t>Generate note using authorisation token, get note id, redirect to </a:t>
            </a:r>
            <a:r>
              <a:rPr lang="en-AU" dirty="0" err="1" smtClean="0"/>
              <a:t>evernote</a:t>
            </a:r>
            <a:r>
              <a:rPr lang="en-AU" dirty="0" smtClean="0"/>
              <a:t> account so user can view document</a:t>
            </a:r>
            <a:endParaRPr lang="en-AU" dirty="0" smtClean="0"/>
          </a:p>
          <a:p>
            <a:pPr marL="457200" indent="-457200"/>
            <a:endParaRPr lang="en-AU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399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Connecting to </a:t>
            </a:r>
            <a:r>
              <a:rPr lang="en-AU" dirty="0" err="1" smtClean="0"/>
              <a:t>Evernote</a:t>
            </a:r>
            <a:endParaRPr lang="en-AU" dirty="0"/>
          </a:p>
        </p:txBody>
      </p:sp>
      <p:pic>
        <p:nvPicPr>
          <p:cNvPr id="1026" name="Picture 2" descr="C:\Users\Peter\Desktop\oauth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336" y="1600200"/>
            <a:ext cx="468532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250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Evernote</a:t>
            </a:r>
            <a:r>
              <a:rPr lang="en-AU" dirty="0" smtClean="0"/>
              <a:t> document format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Xml, can include attachments</a:t>
            </a:r>
          </a:p>
          <a:p>
            <a:r>
              <a:rPr lang="en-AU" dirty="0" smtClean="0"/>
              <a:t>http://dev.evernote.com/start/core/enml.php</a:t>
            </a:r>
          </a:p>
          <a:p>
            <a:pPr marL="457200" lvl="1" indent="0">
              <a:buNone/>
            </a:pPr>
            <a:r>
              <a:rPr lang="en-AU" dirty="0" smtClean="0">
                <a:effectLst/>
              </a:rPr>
              <a:t>&lt;en-note&gt; </a:t>
            </a:r>
          </a:p>
          <a:p>
            <a:pPr marL="457200" lvl="1" indent="0">
              <a:buNone/>
            </a:pPr>
            <a:r>
              <a:rPr lang="en-AU" dirty="0" smtClean="0">
                <a:effectLst/>
              </a:rPr>
              <a:t>&lt;h1&gt;Hello, world&lt;/h1&gt; </a:t>
            </a:r>
          </a:p>
          <a:p>
            <a:pPr marL="457200" lvl="1" indent="0">
              <a:buNone/>
            </a:pPr>
            <a:r>
              <a:rPr lang="en-AU" dirty="0" smtClean="0">
                <a:effectLst/>
              </a:rPr>
              <a:t>&lt;en-media width="640" height="480" type="image/jpeg" hash="f03c1c2d96bc67eda02968c8b5af9008"/&gt;</a:t>
            </a:r>
          </a:p>
          <a:p>
            <a:pPr marL="457200" lvl="1" indent="0">
              <a:buNone/>
            </a:pPr>
            <a:r>
              <a:rPr lang="en-AU" dirty="0" smtClean="0">
                <a:effectLst/>
              </a:rPr>
              <a:t>&lt;/en-note&gt;</a:t>
            </a:r>
          </a:p>
          <a:p>
            <a:pPr marL="514350" indent="-457200"/>
            <a:r>
              <a:rPr lang="en-AU" dirty="0" smtClean="0"/>
              <a:t>Hash is the unique identifier for the resource attachment to the note</a:t>
            </a:r>
          </a:p>
          <a:p>
            <a:pPr marL="514350" indent="-457200"/>
            <a:r>
              <a:rPr lang="en-AU" dirty="0" smtClean="0"/>
              <a:t>Supports a whole range of HTML elements</a:t>
            </a:r>
            <a:endParaRPr lang="en-AU" dirty="0" smtClean="0">
              <a:effectLst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9886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853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Using Evernote and Google Docs in your web or mobile application (and potentially Dropbox and Skydrive) </vt:lpstr>
      <vt:lpstr>Why use cloud based storage?</vt:lpstr>
      <vt:lpstr>What is Evernote?</vt:lpstr>
      <vt:lpstr>Evernote Development</vt:lpstr>
      <vt:lpstr>Demonstration</vt:lpstr>
      <vt:lpstr>Connecting to Evernote</vt:lpstr>
      <vt:lpstr>Connecting to Evernote</vt:lpstr>
      <vt:lpstr>Connecting to Evernote</vt:lpstr>
      <vt:lpstr>Evernote document format</vt:lpstr>
      <vt:lpstr>Android Demonstration</vt:lpstr>
      <vt:lpstr>Google Docs/Google Drive</vt:lpstr>
      <vt:lpstr>Google Drive</vt:lpstr>
      <vt:lpstr>Google Drive</vt:lpstr>
      <vt:lpstr>Demonstration</vt:lpstr>
      <vt:lpstr>Generating Document</vt:lpstr>
      <vt:lpstr>Dropbox and Skydrive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Evernote and Google Docs in your web or mobile application (and potentially Dropbox and Skydrive)</dc:title>
  <dc:creator>Peter</dc:creator>
  <cp:lastModifiedBy>Peter</cp:lastModifiedBy>
  <cp:revision>13</cp:revision>
  <dcterms:created xsi:type="dcterms:W3CDTF">2013-02-02T07:29:52Z</dcterms:created>
  <dcterms:modified xsi:type="dcterms:W3CDTF">2013-02-02T11:19:04Z</dcterms:modified>
</cp:coreProperties>
</file>