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93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278" r:id="rId20"/>
    <p:sldId id="30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7" autoAdjust="0"/>
    <p:restoredTop sz="94660"/>
  </p:normalViewPr>
  <p:slideViewPr>
    <p:cSldViewPr>
      <p:cViewPr varScale="1">
        <p:scale>
          <a:sx n="110" d="100"/>
          <a:sy n="110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010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60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588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317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787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606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352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00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140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66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954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C9B7-F4AB-4DD9-98F7-90B44B1215D1}" type="datetimeFigureOut">
              <a:rPr lang="en-AU" smtClean="0"/>
              <a:t>26/10/2015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342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termessenger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nativescript" TargetMode="External"/><Relationship Id="rId2" Type="http://schemas.openxmlformats.org/officeDocument/2006/relationships/hyperlink" Target="https://www.nativescrip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us.google.com/u/0/communities/117408587889337015711?cfem=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zhhCGwO4f8" TargetMode="External"/><Relationship Id="rId2" Type="http://schemas.openxmlformats.org/officeDocument/2006/relationships/hyperlink" Target="https://www.youtube.com/watch?v=bFqqRRuhSE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nativescript/nativescript-cl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Using </a:t>
            </a:r>
            <a:r>
              <a:rPr lang="en-AU" dirty="0" err="1" smtClean="0"/>
              <a:t>NativeScript</a:t>
            </a:r>
            <a:r>
              <a:rPr lang="en-AU" dirty="0" smtClean="0"/>
              <a:t> to develop native apps for IOS and Android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By Peter Messenger</a:t>
            </a:r>
          </a:p>
          <a:p>
            <a:r>
              <a:rPr lang="en-AU" dirty="0" smtClean="0"/>
              <a:t>Senior Developer – Kip Mc </a:t>
            </a:r>
            <a:r>
              <a:rPr lang="en-AU" dirty="0" err="1" smtClean="0"/>
              <a:t>Grath</a:t>
            </a:r>
            <a:r>
              <a:rPr lang="en-AU" dirty="0" smtClean="0"/>
              <a:t> Education Services</a:t>
            </a:r>
          </a:p>
          <a:p>
            <a:endParaRPr lang="en-AU" dirty="0"/>
          </a:p>
          <a:p>
            <a:r>
              <a:rPr lang="en-AU" dirty="0" smtClean="0">
                <a:hlinkClick r:id="rId2"/>
              </a:rPr>
              <a:t>http://</a:t>
            </a:r>
            <a:r>
              <a:rPr lang="en-AU" dirty="0" smtClean="0">
                <a:hlinkClick r:id="rId2"/>
              </a:rPr>
              <a:t>www.petermessenger.com</a:t>
            </a:r>
            <a:endParaRPr lang="en-AU" dirty="0" smtClean="0"/>
          </a:p>
          <a:p>
            <a:r>
              <a:rPr lang="en-AU" dirty="0"/>
              <a:t>http://stonecourier.blogspot.com.au/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094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Starting an New Project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err="1"/>
              <a:t>n</a:t>
            </a:r>
            <a:r>
              <a:rPr lang="en-AU" dirty="0" err="1" smtClean="0"/>
              <a:t>pm</a:t>
            </a:r>
            <a:r>
              <a:rPr lang="en-AU" dirty="0" smtClean="0"/>
              <a:t> install –g </a:t>
            </a:r>
            <a:r>
              <a:rPr lang="en-AU" dirty="0" err="1" smtClean="0"/>
              <a:t>nativescript</a:t>
            </a:r>
            <a:endParaRPr lang="en-AU" dirty="0" smtClean="0"/>
          </a:p>
          <a:p>
            <a:r>
              <a:rPr lang="en-AU" dirty="0" err="1"/>
              <a:t>t</a:t>
            </a:r>
            <a:r>
              <a:rPr lang="en-AU" dirty="0" err="1" smtClean="0"/>
              <a:t>ns</a:t>
            </a:r>
            <a:r>
              <a:rPr lang="en-AU" dirty="0" smtClean="0"/>
              <a:t> create hello-world</a:t>
            </a:r>
          </a:p>
          <a:p>
            <a:r>
              <a:rPr lang="en-AU" dirty="0"/>
              <a:t>c</a:t>
            </a:r>
            <a:r>
              <a:rPr lang="en-AU" dirty="0" smtClean="0"/>
              <a:t>d hello world</a:t>
            </a:r>
          </a:p>
          <a:p>
            <a:pPr marL="0" indent="0">
              <a:buNone/>
            </a:pPr>
            <a:r>
              <a:rPr lang="en-AU" dirty="0" smtClean="0"/>
              <a:t>IOS</a:t>
            </a:r>
          </a:p>
          <a:p>
            <a:pPr marL="400050" lvl="1" indent="0">
              <a:buNone/>
            </a:pPr>
            <a:r>
              <a:rPr lang="en-AU" dirty="0" err="1"/>
              <a:t>t</a:t>
            </a:r>
            <a:r>
              <a:rPr lang="en-AU" dirty="0" err="1" smtClean="0"/>
              <a:t>ns</a:t>
            </a:r>
            <a:r>
              <a:rPr lang="en-AU" dirty="0" smtClean="0"/>
              <a:t> </a:t>
            </a:r>
            <a:r>
              <a:rPr lang="en-AU" dirty="0" smtClean="0"/>
              <a:t>platform add </a:t>
            </a:r>
            <a:r>
              <a:rPr lang="en-AU" dirty="0" err="1" smtClean="0"/>
              <a:t>ios</a:t>
            </a:r>
            <a:endParaRPr lang="en-AU" dirty="0" smtClean="0"/>
          </a:p>
          <a:p>
            <a:pPr marL="400050" lvl="1" indent="0">
              <a:buNone/>
            </a:pPr>
            <a:r>
              <a:rPr lang="en-AU" dirty="0" err="1"/>
              <a:t>t</a:t>
            </a:r>
            <a:r>
              <a:rPr lang="en-AU" dirty="0" err="1" smtClean="0"/>
              <a:t>ns</a:t>
            </a:r>
            <a:r>
              <a:rPr lang="en-AU" dirty="0" smtClean="0"/>
              <a:t> </a:t>
            </a:r>
            <a:r>
              <a:rPr lang="en-AU" dirty="0" smtClean="0"/>
              <a:t>run </a:t>
            </a:r>
            <a:r>
              <a:rPr lang="en-AU" dirty="0" err="1" smtClean="0"/>
              <a:t>ios</a:t>
            </a:r>
            <a:r>
              <a:rPr lang="en-AU" dirty="0" smtClean="0"/>
              <a:t> – emulator</a:t>
            </a:r>
          </a:p>
          <a:p>
            <a:pPr marL="0" indent="0">
              <a:buNone/>
            </a:pPr>
            <a:r>
              <a:rPr lang="en-AU" dirty="0" smtClean="0"/>
              <a:t>Android</a:t>
            </a:r>
            <a:endParaRPr lang="en-AU" dirty="0"/>
          </a:p>
          <a:p>
            <a:pPr marL="400050" lvl="1" indent="0">
              <a:buNone/>
            </a:pPr>
            <a:r>
              <a:rPr lang="en-AU" dirty="0" err="1"/>
              <a:t>t</a:t>
            </a:r>
            <a:r>
              <a:rPr lang="en-AU" dirty="0" err="1" smtClean="0"/>
              <a:t>ns</a:t>
            </a:r>
            <a:r>
              <a:rPr lang="en-AU" dirty="0" smtClean="0"/>
              <a:t> </a:t>
            </a:r>
            <a:r>
              <a:rPr lang="en-AU" dirty="0"/>
              <a:t>platform add </a:t>
            </a:r>
            <a:r>
              <a:rPr lang="en-AU" dirty="0" smtClean="0"/>
              <a:t>android</a:t>
            </a:r>
            <a:endParaRPr lang="en-AU" dirty="0"/>
          </a:p>
          <a:p>
            <a:pPr marL="400050" lvl="1" indent="0">
              <a:buNone/>
            </a:pPr>
            <a:r>
              <a:rPr lang="en-AU" dirty="0" err="1"/>
              <a:t>t</a:t>
            </a:r>
            <a:r>
              <a:rPr lang="en-AU" dirty="0" err="1" smtClean="0"/>
              <a:t>ns</a:t>
            </a:r>
            <a:r>
              <a:rPr lang="en-AU" dirty="0" smtClean="0"/>
              <a:t> </a:t>
            </a:r>
            <a:r>
              <a:rPr lang="en-AU" dirty="0"/>
              <a:t>run </a:t>
            </a:r>
            <a:r>
              <a:rPr lang="en-AU" dirty="0" smtClean="0"/>
              <a:t>android </a:t>
            </a:r>
            <a:r>
              <a:rPr lang="en-AU" dirty="0"/>
              <a:t>– emulator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7090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Project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AU" sz="1800" dirty="0" smtClean="0"/>
              <a:t>App</a:t>
            </a:r>
          </a:p>
          <a:p>
            <a:pPr lvl="1"/>
            <a:r>
              <a:rPr lang="en-AU" sz="1800" dirty="0" err="1" smtClean="0"/>
              <a:t>App_Resources</a:t>
            </a:r>
            <a:endParaRPr lang="en-AU" sz="1800" dirty="0" smtClean="0"/>
          </a:p>
          <a:p>
            <a:pPr lvl="1"/>
            <a:r>
              <a:rPr lang="en-AU" sz="1800" dirty="0" smtClean="0"/>
              <a:t>App.css</a:t>
            </a:r>
          </a:p>
          <a:p>
            <a:pPr lvl="1"/>
            <a:r>
              <a:rPr lang="en-AU" sz="1800" dirty="0" smtClean="0"/>
              <a:t>App.js</a:t>
            </a:r>
          </a:p>
          <a:p>
            <a:pPr lvl="1"/>
            <a:r>
              <a:rPr lang="en-AU" sz="1800" dirty="0" smtClean="0"/>
              <a:t>Main-page.css</a:t>
            </a:r>
          </a:p>
          <a:p>
            <a:pPr lvl="1"/>
            <a:r>
              <a:rPr lang="en-AU" sz="1800" dirty="0" smtClean="0"/>
              <a:t>Main-page.js</a:t>
            </a:r>
          </a:p>
          <a:p>
            <a:pPr lvl="1"/>
            <a:r>
              <a:rPr lang="en-AU" sz="1800" dirty="0" smtClean="0"/>
              <a:t>Main-page.xml</a:t>
            </a:r>
          </a:p>
          <a:p>
            <a:pPr lvl="1"/>
            <a:r>
              <a:rPr lang="en-AU" sz="1800" dirty="0" err="1" smtClean="0"/>
              <a:t>Node_modules</a:t>
            </a:r>
            <a:endParaRPr lang="en-AU" sz="1800" dirty="0" smtClean="0"/>
          </a:p>
          <a:p>
            <a:pPr lvl="2"/>
            <a:r>
              <a:rPr lang="en-AU" sz="1400" dirty="0" smtClean="0"/>
              <a:t>…</a:t>
            </a:r>
          </a:p>
          <a:p>
            <a:pPr lvl="1"/>
            <a:r>
              <a:rPr lang="en-AU" sz="1800" dirty="0" err="1" smtClean="0"/>
              <a:t>Package.json</a:t>
            </a:r>
            <a:endParaRPr lang="en-AU" sz="1800" dirty="0" smtClean="0"/>
          </a:p>
          <a:p>
            <a:pPr lvl="1"/>
            <a:r>
              <a:rPr lang="en-AU" sz="1800" dirty="0" err="1" smtClean="0"/>
              <a:t>Tns_modules</a:t>
            </a:r>
            <a:endParaRPr lang="en-AU" sz="1800" dirty="0" smtClean="0"/>
          </a:p>
          <a:p>
            <a:r>
              <a:rPr lang="en-AU" sz="2200" dirty="0" smtClean="0"/>
              <a:t>Platforms</a:t>
            </a:r>
          </a:p>
          <a:p>
            <a:pPr lvl="1"/>
            <a:r>
              <a:rPr lang="en-AU" sz="1800" dirty="0" smtClean="0"/>
              <a:t>Android</a:t>
            </a:r>
          </a:p>
          <a:p>
            <a:pPr lvl="1"/>
            <a:r>
              <a:rPr lang="en-AU" sz="1800" dirty="0" err="1" smtClean="0"/>
              <a:t>ios</a:t>
            </a:r>
            <a:endParaRPr lang="en-AU" sz="1800" dirty="0" smtClean="0"/>
          </a:p>
        </p:txBody>
      </p:sp>
    </p:spTree>
    <p:extLst>
      <p:ext uri="{BB962C8B-B14F-4D97-AF65-F5344CB8AC3E}">
        <p14:creationId xmlns:p14="http://schemas.microsoft.com/office/powerpoint/2010/main" val="1463672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App.js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err="1"/>
              <a:t>v</a:t>
            </a:r>
            <a:r>
              <a:rPr lang="en-AU" dirty="0" err="1" smtClean="0"/>
              <a:t>ar</a:t>
            </a:r>
            <a:r>
              <a:rPr lang="en-AU" dirty="0" smtClean="0"/>
              <a:t> application = require(“application”);</a:t>
            </a:r>
          </a:p>
          <a:p>
            <a:pPr marL="0" indent="0">
              <a:buNone/>
            </a:pPr>
            <a:r>
              <a:rPr lang="en-AU" dirty="0" err="1"/>
              <a:t>a</a:t>
            </a:r>
            <a:r>
              <a:rPr lang="en-AU" dirty="0" err="1" smtClean="0"/>
              <a:t>pplication.mainModule</a:t>
            </a:r>
            <a:r>
              <a:rPr lang="en-AU" dirty="0" smtClean="0"/>
              <a:t> = “main-page”;</a:t>
            </a:r>
          </a:p>
          <a:p>
            <a:pPr marL="0" indent="0">
              <a:buNone/>
            </a:pPr>
            <a:r>
              <a:rPr lang="en-AU" dirty="0" err="1"/>
              <a:t>a</a:t>
            </a:r>
            <a:r>
              <a:rPr lang="en-AU" dirty="0" err="1" smtClean="0"/>
              <a:t>pplication.start</a:t>
            </a:r>
            <a:r>
              <a:rPr lang="en-AU" dirty="0" smtClean="0"/>
              <a:t>();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4079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Pages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Xml </a:t>
            </a:r>
            <a:r>
              <a:rPr lang="en-AU" dirty="0" err="1" smtClean="0"/>
              <a:t>markup</a:t>
            </a:r>
            <a:r>
              <a:rPr lang="en-AU" dirty="0" smtClean="0"/>
              <a:t> structure</a:t>
            </a:r>
          </a:p>
          <a:p>
            <a:r>
              <a:rPr lang="en-AU" dirty="0" smtClean="0"/>
              <a:t>Elements &lt;Page&gt;, &lt;Label&gt; are </a:t>
            </a:r>
            <a:r>
              <a:rPr lang="en-AU" dirty="0" err="1" smtClean="0"/>
              <a:t>nativescript</a:t>
            </a:r>
            <a:r>
              <a:rPr lang="en-AU" dirty="0" smtClean="0"/>
              <a:t> modules</a:t>
            </a:r>
          </a:p>
          <a:p>
            <a:r>
              <a:rPr lang="en-AU" dirty="0" smtClean="0"/>
              <a:t>Can build your own custom XML components</a:t>
            </a:r>
            <a:endParaRPr lang="en-AU" dirty="0"/>
          </a:p>
          <a:p>
            <a:pPr marL="0" indent="0">
              <a:buNone/>
            </a:pPr>
            <a:r>
              <a:rPr lang="en-AU" dirty="0" smtClean="0"/>
              <a:t>&lt;Page&gt;</a:t>
            </a:r>
          </a:p>
          <a:p>
            <a:pPr marL="400050" lvl="1" indent="0">
              <a:buNone/>
            </a:pPr>
            <a:r>
              <a:rPr lang="en-AU" dirty="0" smtClean="0"/>
              <a:t>&lt;Label text=“hello world”/&gt;</a:t>
            </a:r>
          </a:p>
          <a:p>
            <a:pPr marL="0" indent="0">
              <a:buNone/>
            </a:pPr>
            <a:r>
              <a:rPr lang="en-AU" dirty="0" smtClean="0"/>
              <a:t>&lt;/Page&gt;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71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Data Binding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&lt;Page loaded=“load”&gt;</a:t>
            </a:r>
          </a:p>
          <a:p>
            <a:pPr marL="400050" lvl="1" indent="0">
              <a:buNone/>
            </a:pPr>
            <a:r>
              <a:rPr lang="en-AU" dirty="0" smtClean="0"/>
              <a:t>&lt;Label text=“{{message}}”/&gt;</a:t>
            </a:r>
          </a:p>
          <a:p>
            <a:pPr marL="0" indent="0">
              <a:buNone/>
            </a:pPr>
            <a:r>
              <a:rPr lang="en-AU" dirty="0" smtClean="0"/>
              <a:t>&lt;/Page&gt;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sz="2400" dirty="0" err="1"/>
              <a:t>e</a:t>
            </a:r>
            <a:r>
              <a:rPr lang="en-AU" sz="2400" dirty="0" err="1" smtClean="0"/>
              <a:t>xports.load</a:t>
            </a:r>
            <a:r>
              <a:rPr lang="en-AU" sz="2400" dirty="0" smtClean="0"/>
              <a:t> = function (</a:t>
            </a:r>
            <a:r>
              <a:rPr lang="en-AU" sz="2400" dirty="0" err="1" smtClean="0"/>
              <a:t>args</a:t>
            </a:r>
            <a:r>
              <a:rPr lang="en-AU" sz="2400" dirty="0" smtClean="0"/>
              <a:t>)</a:t>
            </a:r>
          </a:p>
          <a:p>
            <a:pPr marL="0" indent="0">
              <a:buNone/>
            </a:pPr>
            <a:r>
              <a:rPr lang="en-AU" sz="2400" dirty="0" smtClean="0"/>
              <a:t>{</a:t>
            </a:r>
          </a:p>
          <a:p>
            <a:pPr marL="0" indent="0">
              <a:buNone/>
            </a:pPr>
            <a:r>
              <a:rPr lang="en-AU" sz="2400" dirty="0" smtClean="0"/>
              <a:t>	</a:t>
            </a:r>
            <a:r>
              <a:rPr lang="en-AU" sz="2400" dirty="0" err="1" smtClean="0"/>
              <a:t>args.object.bindingContext</a:t>
            </a:r>
            <a:r>
              <a:rPr lang="en-AU" sz="2400" dirty="0" smtClean="0"/>
              <a:t> = { message : “hello world”};</a:t>
            </a:r>
          </a:p>
          <a:p>
            <a:pPr marL="0" indent="0">
              <a:buNone/>
            </a:pPr>
            <a:r>
              <a:rPr lang="en-AU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13849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Data Binding Improved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 err="1"/>
              <a:t>v</a:t>
            </a:r>
            <a:r>
              <a:rPr lang="en-AU" sz="2400" dirty="0" err="1" smtClean="0"/>
              <a:t>ar</a:t>
            </a:r>
            <a:r>
              <a:rPr lang="en-AU" sz="2400" dirty="0" smtClean="0"/>
              <a:t> </a:t>
            </a:r>
            <a:r>
              <a:rPr lang="en-AU" sz="2400" dirty="0" err="1" smtClean="0"/>
              <a:t>observableModule</a:t>
            </a:r>
            <a:r>
              <a:rPr lang="en-AU" sz="2400" dirty="0" smtClean="0"/>
              <a:t> = require(“data/observable”);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 err="1"/>
              <a:t>e</a:t>
            </a:r>
            <a:r>
              <a:rPr lang="en-AU" sz="2400" dirty="0" err="1" smtClean="0"/>
              <a:t>xports.load</a:t>
            </a:r>
            <a:r>
              <a:rPr lang="en-AU" sz="2400" dirty="0" smtClean="0"/>
              <a:t> = function (</a:t>
            </a:r>
            <a:r>
              <a:rPr lang="en-AU" sz="2400" dirty="0" err="1" smtClean="0"/>
              <a:t>args</a:t>
            </a:r>
            <a:r>
              <a:rPr lang="en-AU" sz="2400" dirty="0" smtClean="0"/>
              <a:t>)</a:t>
            </a:r>
          </a:p>
          <a:p>
            <a:pPr marL="0" indent="0">
              <a:buNone/>
            </a:pPr>
            <a:r>
              <a:rPr lang="en-AU" sz="2400" dirty="0" smtClean="0"/>
              <a:t>{</a:t>
            </a:r>
          </a:p>
          <a:p>
            <a:pPr marL="0" indent="0">
              <a:buNone/>
            </a:pPr>
            <a:r>
              <a:rPr lang="en-AU" sz="2400" dirty="0" smtClean="0"/>
              <a:t>	</a:t>
            </a:r>
            <a:r>
              <a:rPr lang="en-AU" sz="2400" dirty="0" err="1" smtClean="0"/>
              <a:t>var</a:t>
            </a:r>
            <a:r>
              <a:rPr lang="en-AU" sz="2400" dirty="0" smtClean="0"/>
              <a:t> data = new </a:t>
            </a:r>
            <a:r>
              <a:rPr lang="en-AU" sz="2400" dirty="0" err="1" smtClean="0"/>
              <a:t>observableModule.Observable</a:t>
            </a:r>
            <a:r>
              <a:rPr lang="en-AU" sz="2400" dirty="0" smtClean="0"/>
              <a:t>();</a:t>
            </a:r>
          </a:p>
          <a:p>
            <a:pPr marL="0" indent="0">
              <a:buNone/>
            </a:pPr>
            <a:r>
              <a:rPr lang="en-AU" sz="2400" dirty="0" smtClean="0"/>
              <a:t>	</a:t>
            </a:r>
            <a:r>
              <a:rPr lang="en-AU" sz="2400" dirty="0" err="1" smtClean="0"/>
              <a:t>data.set</a:t>
            </a:r>
            <a:r>
              <a:rPr lang="en-AU" sz="2400" dirty="0" smtClean="0"/>
              <a:t>(“message”, “hello world”);</a:t>
            </a:r>
          </a:p>
          <a:p>
            <a:pPr marL="0" indent="0">
              <a:buNone/>
            </a:pPr>
            <a:r>
              <a:rPr lang="en-AU" sz="2400" dirty="0" smtClean="0"/>
              <a:t>	</a:t>
            </a:r>
            <a:r>
              <a:rPr lang="en-AU" sz="2400" dirty="0" err="1" smtClean="0"/>
              <a:t>args.object.bindingContext</a:t>
            </a:r>
            <a:r>
              <a:rPr lang="en-AU" sz="2400" dirty="0" smtClean="0"/>
              <a:t> = data;</a:t>
            </a:r>
          </a:p>
          <a:p>
            <a:pPr marL="0" indent="0">
              <a:buNone/>
            </a:pPr>
            <a:r>
              <a:rPr lang="en-AU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8651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 smtClean="0"/>
              <a:t>Label</a:t>
            </a:r>
          </a:p>
          <a:p>
            <a:pPr marL="0" indent="0">
              <a:buNone/>
            </a:pPr>
            <a:r>
              <a:rPr lang="en-AU" dirty="0" smtClean="0"/>
              <a:t>{</a:t>
            </a:r>
          </a:p>
          <a:p>
            <a:pPr marL="400050" lvl="1" indent="0">
              <a:buNone/>
            </a:pPr>
            <a:r>
              <a:rPr lang="en-AU" dirty="0" err="1"/>
              <a:t>c</a:t>
            </a:r>
            <a:r>
              <a:rPr lang="en-AU" dirty="0" err="1" smtClean="0"/>
              <a:t>olor</a:t>
            </a:r>
            <a:r>
              <a:rPr lang="en-AU" dirty="0" smtClean="0"/>
              <a:t> : red;</a:t>
            </a:r>
          </a:p>
          <a:p>
            <a:pPr marL="400050" lvl="1" indent="0">
              <a:buNone/>
            </a:pPr>
            <a:r>
              <a:rPr lang="en-AU" dirty="0"/>
              <a:t>f</a:t>
            </a:r>
            <a:r>
              <a:rPr lang="en-AU" dirty="0" smtClean="0"/>
              <a:t>ont-size : 20;</a:t>
            </a:r>
          </a:p>
          <a:p>
            <a:pPr marL="400050" lvl="1" indent="0">
              <a:buNone/>
            </a:pPr>
            <a:r>
              <a:rPr lang="en-AU" dirty="0"/>
              <a:t>w</a:t>
            </a:r>
            <a:r>
              <a:rPr lang="en-AU" dirty="0" smtClean="0"/>
              <a:t>idth : 200;</a:t>
            </a:r>
          </a:p>
          <a:p>
            <a:pPr marL="400050" lvl="1" indent="0">
              <a:buNone/>
            </a:pPr>
            <a:r>
              <a:rPr lang="en-AU" dirty="0"/>
              <a:t>m</a:t>
            </a:r>
            <a:r>
              <a:rPr lang="en-AU" dirty="0" smtClean="0"/>
              <a:t>argin : 20</a:t>
            </a:r>
          </a:p>
          <a:p>
            <a:pPr marL="0" indent="0">
              <a:buNone/>
            </a:pPr>
            <a:r>
              <a:rPr lang="en-AU" dirty="0" smtClean="0"/>
              <a:t>}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.special</a:t>
            </a:r>
          </a:p>
          <a:p>
            <a:pPr marL="0" indent="0">
              <a:buNone/>
            </a:pPr>
            <a:r>
              <a:rPr lang="en-AU" dirty="0" smtClean="0"/>
              <a:t>{</a:t>
            </a:r>
          </a:p>
          <a:p>
            <a:pPr marL="0" indent="0">
              <a:buNone/>
            </a:pPr>
            <a:r>
              <a:rPr lang="en-AU" dirty="0"/>
              <a:t>	</a:t>
            </a:r>
            <a:r>
              <a:rPr lang="en-AU" dirty="0" err="1" smtClean="0"/>
              <a:t>color</a:t>
            </a:r>
            <a:r>
              <a:rPr lang="en-AU" dirty="0" smtClean="0"/>
              <a:t> : green;</a:t>
            </a:r>
          </a:p>
          <a:p>
            <a:pPr marL="0" indent="0">
              <a:buNone/>
            </a:pPr>
            <a:r>
              <a:rPr lang="en-AU" dirty="0"/>
              <a:t>}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2364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Layouts, Gestures and Widgets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AU" dirty="0" smtClean="0"/>
              <a:t>Layouts</a:t>
            </a:r>
          </a:p>
          <a:p>
            <a:r>
              <a:rPr lang="en-AU" dirty="0" err="1" smtClean="0"/>
              <a:t>AbsoluteLayout</a:t>
            </a:r>
            <a:endParaRPr lang="en-AU" dirty="0" smtClean="0"/>
          </a:p>
          <a:p>
            <a:r>
              <a:rPr lang="en-AU" dirty="0" err="1" smtClean="0"/>
              <a:t>DockLayout</a:t>
            </a:r>
            <a:endParaRPr lang="en-AU" dirty="0" smtClean="0"/>
          </a:p>
          <a:p>
            <a:r>
              <a:rPr lang="en-AU" dirty="0" err="1" smtClean="0"/>
              <a:t>GridLayout</a:t>
            </a:r>
            <a:endParaRPr lang="en-AU" dirty="0" smtClean="0"/>
          </a:p>
          <a:p>
            <a:r>
              <a:rPr lang="en-AU" dirty="0" err="1" smtClean="0"/>
              <a:t>StackLayout</a:t>
            </a:r>
            <a:endParaRPr lang="en-AU" dirty="0" smtClean="0"/>
          </a:p>
          <a:p>
            <a:r>
              <a:rPr lang="en-AU" dirty="0" err="1" smtClean="0"/>
              <a:t>WrapLayout</a:t>
            </a:r>
            <a:endParaRPr lang="en-AU" dirty="0" smtClean="0"/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Gestures</a:t>
            </a:r>
          </a:p>
          <a:p>
            <a:r>
              <a:rPr lang="en-AU" dirty="0" smtClean="0"/>
              <a:t>Tap</a:t>
            </a:r>
          </a:p>
          <a:p>
            <a:r>
              <a:rPr lang="en-AU" dirty="0" smtClean="0"/>
              <a:t>Double Tap</a:t>
            </a:r>
          </a:p>
          <a:p>
            <a:r>
              <a:rPr lang="en-AU" dirty="0" smtClean="0"/>
              <a:t>Long Press</a:t>
            </a:r>
          </a:p>
          <a:p>
            <a:r>
              <a:rPr lang="en-AU" dirty="0" smtClean="0"/>
              <a:t>Swipe</a:t>
            </a:r>
          </a:p>
          <a:p>
            <a:r>
              <a:rPr lang="en-AU" dirty="0" smtClean="0"/>
              <a:t>Pan</a:t>
            </a:r>
          </a:p>
          <a:p>
            <a:r>
              <a:rPr lang="en-AU" dirty="0" smtClean="0"/>
              <a:t>Pinch</a:t>
            </a:r>
          </a:p>
          <a:p>
            <a:r>
              <a:rPr lang="en-AU" dirty="0" smtClean="0"/>
              <a:t>Rotation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Features</a:t>
            </a:r>
            <a:endParaRPr lang="en-AU" dirty="0"/>
          </a:p>
          <a:p>
            <a:r>
              <a:rPr lang="en-AU" dirty="0" smtClean="0"/>
              <a:t>Location</a:t>
            </a:r>
          </a:p>
          <a:p>
            <a:r>
              <a:rPr lang="en-AU" dirty="0" smtClean="0"/>
              <a:t>Camera</a:t>
            </a:r>
          </a:p>
          <a:p>
            <a:r>
              <a:rPr lang="en-AU" dirty="0" smtClean="0"/>
              <a:t>Animation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AU" dirty="0" smtClean="0"/>
              <a:t>Widgets</a:t>
            </a:r>
          </a:p>
          <a:p>
            <a:r>
              <a:rPr lang="en-AU" dirty="0" smtClean="0"/>
              <a:t>Button</a:t>
            </a:r>
          </a:p>
          <a:p>
            <a:r>
              <a:rPr lang="en-AU" dirty="0" smtClean="0"/>
              <a:t>Label</a:t>
            </a:r>
          </a:p>
          <a:p>
            <a:r>
              <a:rPr lang="en-AU" dirty="0" err="1" smtClean="0"/>
              <a:t>TextField</a:t>
            </a:r>
            <a:endParaRPr lang="en-AU" dirty="0" smtClean="0"/>
          </a:p>
          <a:p>
            <a:r>
              <a:rPr lang="en-AU" dirty="0" err="1" smtClean="0"/>
              <a:t>TextView</a:t>
            </a:r>
            <a:endParaRPr lang="en-AU" dirty="0" smtClean="0"/>
          </a:p>
          <a:p>
            <a:r>
              <a:rPr lang="en-AU" dirty="0" err="1" smtClean="0"/>
              <a:t>SearchBar</a:t>
            </a:r>
            <a:endParaRPr lang="en-AU" dirty="0" smtClean="0"/>
          </a:p>
          <a:p>
            <a:r>
              <a:rPr lang="en-AU" dirty="0" smtClean="0"/>
              <a:t>Switch</a:t>
            </a:r>
          </a:p>
          <a:p>
            <a:r>
              <a:rPr lang="en-AU" dirty="0" smtClean="0"/>
              <a:t>Slider</a:t>
            </a:r>
          </a:p>
          <a:p>
            <a:r>
              <a:rPr lang="en-AU" dirty="0" smtClean="0"/>
              <a:t>Progress</a:t>
            </a:r>
          </a:p>
          <a:p>
            <a:r>
              <a:rPr lang="en-AU" dirty="0" err="1" smtClean="0"/>
              <a:t>ActivityIndicator</a:t>
            </a:r>
            <a:endParaRPr lang="en-AU" dirty="0" smtClean="0"/>
          </a:p>
          <a:p>
            <a:r>
              <a:rPr lang="en-AU" dirty="0" smtClean="0"/>
              <a:t>Image</a:t>
            </a:r>
          </a:p>
          <a:p>
            <a:r>
              <a:rPr lang="en-AU" dirty="0" err="1" smtClean="0"/>
              <a:t>ListView</a:t>
            </a:r>
            <a:endParaRPr lang="en-AU" dirty="0" smtClean="0"/>
          </a:p>
          <a:p>
            <a:r>
              <a:rPr lang="en-AU" dirty="0" err="1" smtClean="0"/>
              <a:t>HtmlView</a:t>
            </a:r>
            <a:endParaRPr lang="en-AU" dirty="0" smtClean="0"/>
          </a:p>
          <a:p>
            <a:r>
              <a:rPr lang="en-AU" dirty="0" err="1" smtClean="0"/>
              <a:t>WebView</a:t>
            </a:r>
            <a:endParaRPr lang="en-AU" dirty="0" smtClean="0"/>
          </a:p>
          <a:p>
            <a:r>
              <a:rPr lang="en-AU" dirty="0" err="1" smtClean="0"/>
              <a:t>TabView</a:t>
            </a:r>
            <a:endParaRPr lang="en-AU" dirty="0" smtClean="0"/>
          </a:p>
          <a:p>
            <a:r>
              <a:rPr lang="en-AU" dirty="0" err="1" smtClean="0"/>
              <a:t>SegmentedBar</a:t>
            </a:r>
            <a:endParaRPr lang="en-AU" dirty="0" smtClean="0"/>
          </a:p>
          <a:p>
            <a:r>
              <a:rPr lang="en-AU" dirty="0" err="1" smtClean="0"/>
              <a:t>DatePicker</a:t>
            </a:r>
            <a:endParaRPr lang="en-AU" dirty="0" smtClean="0"/>
          </a:p>
          <a:p>
            <a:r>
              <a:rPr lang="en-AU" dirty="0" err="1" smtClean="0"/>
              <a:t>TimePicker</a:t>
            </a:r>
            <a:endParaRPr lang="en-AU" dirty="0" smtClean="0"/>
          </a:p>
          <a:p>
            <a:r>
              <a:rPr lang="en-AU" dirty="0" err="1" smtClean="0"/>
              <a:t>ListPicker</a:t>
            </a:r>
            <a:endParaRPr lang="en-AU" dirty="0" smtClean="0"/>
          </a:p>
          <a:p>
            <a:r>
              <a:rPr lang="en-AU" dirty="0" smtClean="0"/>
              <a:t>Dialogs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9370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Coming Soon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AU" dirty="0" smtClean="0"/>
              <a:t>Weeks/Days…</a:t>
            </a:r>
          </a:p>
          <a:p>
            <a:r>
              <a:rPr lang="en-AU" dirty="0" err="1" smtClean="0"/>
              <a:t>Telerik</a:t>
            </a:r>
            <a:r>
              <a:rPr lang="en-AU" dirty="0" smtClean="0"/>
              <a:t> </a:t>
            </a:r>
            <a:r>
              <a:rPr lang="en-AU" dirty="0" err="1" smtClean="0"/>
              <a:t>Listview</a:t>
            </a:r>
            <a:endParaRPr lang="en-AU" dirty="0" smtClean="0"/>
          </a:p>
          <a:p>
            <a:r>
              <a:rPr lang="en-AU" dirty="0" smtClean="0"/>
              <a:t>Charting</a:t>
            </a:r>
          </a:p>
          <a:p>
            <a:r>
              <a:rPr lang="en-AU" dirty="0" smtClean="0"/>
              <a:t>Curated plugin store</a:t>
            </a:r>
          </a:p>
          <a:p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November</a:t>
            </a:r>
          </a:p>
          <a:p>
            <a:r>
              <a:rPr lang="en-AU" dirty="0" smtClean="0"/>
              <a:t>Calendar</a:t>
            </a:r>
          </a:p>
          <a:p>
            <a:r>
              <a:rPr lang="en-AU" dirty="0" err="1" smtClean="0"/>
              <a:t>DataForm</a:t>
            </a:r>
            <a:endParaRPr lang="en-AU" dirty="0" smtClean="0"/>
          </a:p>
          <a:p>
            <a:r>
              <a:rPr lang="en-AU" dirty="0" smtClean="0"/>
              <a:t>AutoComplete </a:t>
            </a:r>
            <a:r>
              <a:rPr lang="en-AU" dirty="0" err="1" smtClean="0"/>
              <a:t>TextView</a:t>
            </a:r>
            <a:endParaRPr lang="en-AU" dirty="0" smtClean="0"/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January</a:t>
            </a:r>
          </a:p>
          <a:p>
            <a:r>
              <a:rPr lang="en-AU" dirty="0" smtClean="0"/>
              <a:t>Canvas API</a:t>
            </a:r>
          </a:p>
          <a:p>
            <a:r>
              <a:rPr lang="en-AU" dirty="0" smtClean="0"/>
              <a:t>Contact Picker</a:t>
            </a:r>
          </a:p>
          <a:p>
            <a:r>
              <a:rPr lang="en-AU" dirty="0" smtClean="0"/>
              <a:t>Windows Support (maybe)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5188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NativeScript</a:t>
            </a:r>
            <a:r>
              <a:rPr lang="en-AU" dirty="0" smtClean="0"/>
              <a:t>- </a:t>
            </a:r>
            <a:r>
              <a:rPr lang="en-AU" dirty="0" smtClean="0"/>
              <a:t>Site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Main site – blog, </a:t>
            </a:r>
            <a:r>
              <a:rPr lang="en-AU" dirty="0" smtClean="0"/>
              <a:t>very good documentation and examples in </a:t>
            </a:r>
            <a:r>
              <a:rPr lang="en-AU" dirty="0" smtClean="0"/>
              <a:t>J</a:t>
            </a:r>
            <a:r>
              <a:rPr lang="en-AU" dirty="0" smtClean="0"/>
              <a:t>avaScript and </a:t>
            </a:r>
            <a:r>
              <a:rPr lang="en-AU" dirty="0" err="1" smtClean="0"/>
              <a:t>TypeScript</a:t>
            </a:r>
            <a:r>
              <a:rPr lang="en-AU" dirty="0" smtClean="0"/>
              <a:t> </a:t>
            </a:r>
            <a:endParaRPr lang="en-AU" dirty="0" smtClean="0"/>
          </a:p>
          <a:p>
            <a:pPr lvl="1"/>
            <a:r>
              <a:rPr lang="en-AU" dirty="0">
                <a:hlinkClick r:id="rId2"/>
              </a:rPr>
              <a:t>https://www.nativescript.org</a:t>
            </a:r>
            <a:r>
              <a:rPr lang="en-AU" dirty="0" smtClean="0">
                <a:hlinkClick r:id="rId2"/>
              </a:rPr>
              <a:t>/</a:t>
            </a:r>
            <a:endParaRPr lang="en-AU" dirty="0" smtClean="0"/>
          </a:p>
          <a:p>
            <a:r>
              <a:rPr lang="en-AU" dirty="0" smtClean="0"/>
              <a:t>Twitter</a:t>
            </a:r>
          </a:p>
          <a:p>
            <a:pPr lvl="1"/>
            <a:r>
              <a:rPr lang="en-AU" dirty="0">
                <a:hlinkClick r:id="rId3"/>
              </a:rPr>
              <a:t>https://</a:t>
            </a:r>
            <a:r>
              <a:rPr lang="en-AU" dirty="0" smtClean="0">
                <a:hlinkClick r:id="rId3"/>
              </a:rPr>
              <a:t>twitter.com/nativescript</a:t>
            </a:r>
            <a:endParaRPr lang="en-AU" dirty="0" smtClean="0"/>
          </a:p>
          <a:p>
            <a:r>
              <a:rPr lang="en-AU" dirty="0" smtClean="0"/>
              <a:t>Source</a:t>
            </a:r>
          </a:p>
          <a:p>
            <a:pPr lvl="1"/>
            <a:r>
              <a:rPr lang="en-AU" dirty="0"/>
              <a:t>https://github.com/NativeScript/NativeScript</a:t>
            </a:r>
          </a:p>
          <a:p>
            <a:r>
              <a:rPr lang="en-AU" dirty="0" err="1" smtClean="0"/>
              <a:t>NativeScript</a:t>
            </a:r>
            <a:r>
              <a:rPr lang="en-AU" dirty="0" smtClean="0"/>
              <a:t> Group</a:t>
            </a:r>
          </a:p>
          <a:p>
            <a:pPr lvl="1"/>
            <a:r>
              <a:rPr lang="en-AU" dirty="0">
                <a:hlinkClick r:id="rId4"/>
              </a:rPr>
              <a:t>https://</a:t>
            </a:r>
            <a:r>
              <a:rPr lang="en-AU" dirty="0" smtClean="0">
                <a:hlinkClick r:id="rId4"/>
              </a:rPr>
              <a:t>plus.google.com/u/0/communities/117408587889337015711?cfem=1</a:t>
            </a:r>
            <a:endParaRPr lang="en-AU" dirty="0" smtClean="0"/>
          </a:p>
          <a:p>
            <a:r>
              <a:rPr lang="en-AU" dirty="0" smtClean="0"/>
              <a:t>My blog with </a:t>
            </a:r>
            <a:r>
              <a:rPr lang="en-AU" dirty="0" err="1" smtClean="0"/>
              <a:t>NativeScript</a:t>
            </a:r>
            <a:r>
              <a:rPr lang="en-AU" dirty="0" smtClean="0"/>
              <a:t> examples</a:t>
            </a:r>
          </a:p>
          <a:p>
            <a:pPr lvl="1"/>
            <a:r>
              <a:rPr lang="en-AU" dirty="0"/>
              <a:t>http://stonecourier.blogspot.com.au/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45388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 smtClean="0"/>
              <a:t>NativeScript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A runtime for building and running native IOS, and (soon) Windows Phone apps with a single JavaScript (or </a:t>
            </a:r>
            <a:r>
              <a:rPr lang="en-AU" dirty="0" err="1" smtClean="0"/>
              <a:t>TypeScript</a:t>
            </a:r>
            <a:r>
              <a:rPr lang="en-AU" dirty="0" smtClean="0"/>
              <a:t>) code base</a:t>
            </a:r>
          </a:p>
          <a:p>
            <a:r>
              <a:rPr lang="en-AU" dirty="0" smtClean="0"/>
              <a:t>Developed by </a:t>
            </a:r>
            <a:r>
              <a:rPr lang="en-AU" dirty="0" err="1" smtClean="0"/>
              <a:t>Telerik</a:t>
            </a:r>
            <a:endParaRPr lang="en-AU" dirty="0" smtClean="0"/>
          </a:p>
          <a:p>
            <a:r>
              <a:rPr lang="en-AU" dirty="0" smtClean="0"/>
              <a:t>Open Source</a:t>
            </a:r>
          </a:p>
          <a:p>
            <a:r>
              <a:rPr lang="en-AU" dirty="0" smtClean="0"/>
              <a:t>Runs JavaScript on JavaScript VMs</a:t>
            </a:r>
          </a:p>
          <a:p>
            <a:pPr lvl="1"/>
            <a:r>
              <a:rPr lang="en-AU" dirty="0" err="1" smtClean="0"/>
              <a:t>JavaScriptCore</a:t>
            </a:r>
            <a:r>
              <a:rPr lang="en-AU" dirty="0" smtClean="0"/>
              <a:t> on IOS</a:t>
            </a:r>
          </a:p>
          <a:p>
            <a:pPr lvl="1"/>
            <a:r>
              <a:rPr lang="en-AU" dirty="0" smtClean="0"/>
              <a:t>V8 on </a:t>
            </a:r>
            <a:r>
              <a:rPr lang="en-AU" dirty="0" smtClean="0"/>
              <a:t>Android</a:t>
            </a:r>
          </a:p>
          <a:p>
            <a:pPr lvl="1"/>
            <a:r>
              <a:rPr lang="en-AU" dirty="0"/>
              <a:t>Android 4.2 or later and iOS 7.1 or later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105702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NativeScript</a:t>
            </a:r>
            <a:r>
              <a:rPr lang="en-AU" dirty="0" smtClean="0"/>
              <a:t> Videos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AU" dirty="0" smtClean="0"/>
              <a:t>Presentations by TJ </a:t>
            </a:r>
            <a:r>
              <a:rPr lang="en-AU" dirty="0" err="1" smtClean="0"/>
              <a:t>VanToll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Welcome to </a:t>
            </a:r>
            <a:r>
              <a:rPr lang="en-AU" dirty="0" err="1" smtClean="0"/>
              <a:t>NativeScript</a:t>
            </a:r>
            <a:endParaRPr lang="en-AU" dirty="0" smtClean="0"/>
          </a:p>
          <a:p>
            <a:pPr lvl="1"/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www.youtube.com/watch?v=bFqqRRuhSEc</a:t>
            </a:r>
            <a:endParaRPr lang="en-AU" dirty="0" smtClean="0"/>
          </a:p>
          <a:p>
            <a:r>
              <a:rPr lang="en-AU" dirty="0" smtClean="0"/>
              <a:t>Beyond the Basics</a:t>
            </a:r>
          </a:p>
          <a:p>
            <a:pPr lvl="1"/>
            <a:r>
              <a:rPr lang="en-AU" dirty="0">
                <a:hlinkClick r:id="rId3"/>
              </a:rPr>
              <a:t>https://</a:t>
            </a:r>
            <a:r>
              <a:rPr lang="en-AU" dirty="0" smtClean="0">
                <a:hlinkClick r:id="rId3"/>
              </a:rPr>
              <a:t>www.youtube.com/watch?v=QzhhCGwO4f8</a:t>
            </a:r>
            <a:endParaRPr lang="en-AU" dirty="0" smtClean="0"/>
          </a:p>
          <a:p>
            <a:r>
              <a:rPr lang="en-AU" dirty="0" smtClean="0"/>
              <a:t>Diving Deep</a:t>
            </a:r>
          </a:p>
          <a:p>
            <a:pPr lvl="1"/>
            <a:r>
              <a:rPr lang="en-AU" dirty="0"/>
              <a:t>https://www.youtube.com/watch?v=oyqHlCxvq78</a:t>
            </a:r>
          </a:p>
        </p:txBody>
      </p:sp>
    </p:spTree>
    <p:extLst>
      <p:ext uri="{BB962C8B-B14F-4D97-AF65-F5344CB8AC3E}">
        <p14:creationId xmlns:p14="http://schemas.microsoft.com/office/powerpoint/2010/main" val="2292442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Nativescript</a:t>
            </a:r>
            <a:r>
              <a:rPr lang="en-AU" dirty="0" smtClean="0"/>
              <a:t> is </a:t>
            </a:r>
            <a:r>
              <a:rPr lang="en-AU" dirty="0" smtClean="0"/>
              <a:t>not like…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PhoneGap</a:t>
            </a:r>
            <a:r>
              <a:rPr lang="en-AU" dirty="0" smtClean="0"/>
              <a:t> – no DOM</a:t>
            </a:r>
          </a:p>
          <a:p>
            <a:r>
              <a:rPr lang="en-AU" dirty="0" err="1" smtClean="0"/>
              <a:t>Xamarian</a:t>
            </a:r>
            <a:r>
              <a:rPr lang="en-AU" dirty="0" smtClean="0"/>
              <a:t> – no cross </a:t>
            </a:r>
            <a:r>
              <a:rPr lang="en-AU" dirty="0" smtClean="0"/>
              <a:t>compilation</a:t>
            </a:r>
          </a:p>
          <a:p>
            <a:r>
              <a:rPr lang="en-AU" dirty="0" err="1" smtClean="0"/>
              <a:t>Appcelerator</a:t>
            </a:r>
            <a:r>
              <a:rPr lang="en-AU" dirty="0" smtClean="0"/>
              <a:t> – direct access to native APIs in JavaScript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021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</a:t>
            </a:r>
            <a:r>
              <a:rPr lang="en-AU" dirty="0" err="1" smtClean="0"/>
              <a:t>NativeScript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Skills reuse</a:t>
            </a:r>
          </a:p>
          <a:p>
            <a:pPr lvl="1"/>
            <a:r>
              <a:rPr lang="en-AU" dirty="0" smtClean="0"/>
              <a:t>Standard </a:t>
            </a:r>
            <a:r>
              <a:rPr lang="en-AU" dirty="0" smtClean="0"/>
              <a:t>base JavaScript, CSS, optionally </a:t>
            </a:r>
            <a:r>
              <a:rPr lang="en-AU" dirty="0" err="1" smtClean="0"/>
              <a:t>TypeScript</a:t>
            </a:r>
            <a:endParaRPr lang="en-AU" dirty="0" smtClean="0"/>
          </a:p>
          <a:p>
            <a:r>
              <a:rPr lang="en-AU" dirty="0" smtClean="0"/>
              <a:t>Code reuse</a:t>
            </a:r>
          </a:p>
          <a:p>
            <a:pPr lvl="1"/>
            <a:r>
              <a:rPr lang="en-AU" dirty="0" err="1" smtClean="0"/>
              <a:t>Npm</a:t>
            </a:r>
            <a:r>
              <a:rPr lang="en-AU" dirty="0" smtClean="0"/>
              <a:t> modules, 3</a:t>
            </a:r>
            <a:r>
              <a:rPr lang="en-AU" baseline="30000" dirty="0" smtClean="0"/>
              <a:t>rd</a:t>
            </a:r>
            <a:r>
              <a:rPr lang="en-AU" dirty="0" smtClean="0"/>
              <a:t> party Android and IOS libraries</a:t>
            </a:r>
          </a:p>
          <a:p>
            <a:pPr lvl="1"/>
            <a:r>
              <a:rPr lang="en-AU" dirty="0" smtClean="0"/>
              <a:t>More than 50 plugins developed already</a:t>
            </a:r>
          </a:p>
          <a:p>
            <a:pPr lvl="2"/>
            <a:r>
              <a:rPr lang="en-AU" dirty="0"/>
              <a:t>https://www.npmjs.com/search?q=nativescript</a:t>
            </a:r>
            <a:endParaRPr lang="en-AU" dirty="0" smtClean="0"/>
          </a:p>
          <a:p>
            <a:r>
              <a:rPr lang="en-AU" dirty="0" smtClean="0"/>
              <a:t>Easily use Native </a:t>
            </a:r>
            <a:r>
              <a:rPr lang="en-AU" dirty="0" err="1" smtClean="0"/>
              <a:t>Apis</a:t>
            </a:r>
            <a:endParaRPr lang="en-AU" dirty="0" smtClean="0"/>
          </a:p>
          <a:p>
            <a:pPr lvl="1"/>
            <a:r>
              <a:rPr lang="en-AU" dirty="0" smtClean="0"/>
              <a:t>No wrappers to access native APIs</a:t>
            </a:r>
          </a:p>
          <a:p>
            <a:pPr lvl="1"/>
            <a:r>
              <a:rPr lang="en-AU" dirty="0" smtClean="0"/>
              <a:t>Use native UI elements</a:t>
            </a:r>
          </a:p>
          <a:p>
            <a:r>
              <a:rPr lang="en-AU" dirty="0" smtClean="0"/>
              <a:t>Open </a:t>
            </a:r>
            <a:r>
              <a:rPr lang="en-AU" dirty="0" smtClean="0"/>
              <a:t>Source</a:t>
            </a:r>
          </a:p>
          <a:p>
            <a:r>
              <a:rPr lang="en-AU" dirty="0" smtClean="0"/>
              <a:t>Angular 2 Integration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0240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Ways to use </a:t>
            </a:r>
            <a:r>
              <a:rPr lang="en-AU" dirty="0" err="1" smtClean="0"/>
              <a:t>Nativescript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Telerik</a:t>
            </a:r>
            <a:r>
              <a:rPr lang="en-AU" dirty="0" smtClean="0"/>
              <a:t> Platform</a:t>
            </a:r>
          </a:p>
          <a:p>
            <a:r>
              <a:rPr lang="en-AU" dirty="0" err="1" smtClean="0"/>
              <a:t>Npm</a:t>
            </a:r>
            <a:r>
              <a:rPr lang="en-AU" dirty="0" smtClean="0"/>
              <a:t> install –g </a:t>
            </a:r>
            <a:r>
              <a:rPr lang="en-AU" dirty="0" err="1" smtClean="0"/>
              <a:t>nativescript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460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Telerik</a:t>
            </a:r>
            <a:r>
              <a:rPr lang="en-AU" dirty="0" smtClean="0"/>
              <a:t> Platform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Backend as a service</a:t>
            </a:r>
          </a:p>
          <a:p>
            <a:pPr lvl="1"/>
            <a:r>
              <a:rPr lang="en-AU" dirty="0" smtClean="0"/>
              <a:t>Push notifications, cloud data, file </a:t>
            </a:r>
            <a:r>
              <a:rPr lang="en-AU" dirty="0" smtClean="0"/>
              <a:t>storage </a:t>
            </a:r>
            <a:r>
              <a:rPr lang="en-AU" dirty="0" err="1" smtClean="0"/>
              <a:t>etc</a:t>
            </a:r>
            <a:endParaRPr lang="en-AU" dirty="0" smtClean="0"/>
          </a:p>
          <a:p>
            <a:r>
              <a:rPr lang="en-AU" dirty="0" smtClean="0"/>
              <a:t>Analytics</a:t>
            </a:r>
          </a:p>
          <a:p>
            <a:r>
              <a:rPr lang="en-AU" dirty="0" smtClean="0"/>
              <a:t>App Builder</a:t>
            </a:r>
          </a:p>
          <a:p>
            <a:pPr lvl="1"/>
            <a:r>
              <a:rPr lang="en-AU" dirty="0" smtClean="0"/>
              <a:t>Cloud builds (build IOS/android builds)</a:t>
            </a:r>
          </a:p>
          <a:p>
            <a:pPr lvl="1"/>
            <a:r>
              <a:rPr lang="en-AU" dirty="0" err="1" smtClean="0"/>
              <a:t>Nativescript</a:t>
            </a:r>
            <a:r>
              <a:rPr lang="en-AU" dirty="0" smtClean="0"/>
              <a:t> debugging and tooling</a:t>
            </a:r>
          </a:p>
          <a:p>
            <a:r>
              <a:rPr lang="en-AU" dirty="0" smtClean="0"/>
              <a:t>Screen Builder</a:t>
            </a:r>
          </a:p>
          <a:p>
            <a:r>
              <a:rPr lang="en-AU" dirty="0" smtClean="0"/>
              <a:t>Cost $79 per month (and up)</a:t>
            </a:r>
          </a:p>
          <a:p>
            <a:r>
              <a:rPr lang="en-AU" dirty="0" smtClean="0"/>
              <a:t>http://www.telerik.com/purchase/platform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273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Telerik</a:t>
            </a:r>
            <a:r>
              <a:rPr lang="en-AU" dirty="0" smtClean="0"/>
              <a:t> </a:t>
            </a:r>
            <a:r>
              <a:rPr lang="en-AU" dirty="0" err="1" smtClean="0"/>
              <a:t>Appbuilder</a:t>
            </a:r>
            <a:r>
              <a:rPr lang="en-AU" dirty="0" smtClean="0"/>
              <a:t> IDE Options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 Browser Client</a:t>
            </a:r>
          </a:p>
          <a:p>
            <a:r>
              <a:rPr lang="en-AU" dirty="0" smtClean="0"/>
              <a:t>Visual Studio Extension</a:t>
            </a:r>
          </a:p>
          <a:p>
            <a:r>
              <a:rPr lang="en-AU" dirty="0" smtClean="0"/>
              <a:t>Sublime Text Package</a:t>
            </a:r>
          </a:p>
          <a:p>
            <a:r>
              <a:rPr lang="en-AU" dirty="0" smtClean="0"/>
              <a:t>Command Line Interface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101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Nativescript</a:t>
            </a:r>
            <a:r>
              <a:rPr lang="en-AU" dirty="0" smtClean="0"/>
              <a:t> Command Line Interface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Free and open source</a:t>
            </a:r>
          </a:p>
          <a:p>
            <a:r>
              <a:rPr lang="en-AU" dirty="0" smtClean="0">
                <a:hlinkClick r:id="rId2"/>
              </a:rPr>
              <a:t>https://github.com/nativescript/nativescript-cli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Requirements</a:t>
            </a:r>
          </a:p>
          <a:p>
            <a:pPr lvl="1"/>
            <a:r>
              <a:rPr lang="en-AU" dirty="0" smtClean="0"/>
              <a:t>Android - JDK, Apache Ant, Android SDK</a:t>
            </a:r>
          </a:p>
          <a:p>
            <a:pPr lvl="1"/>
            <a:r>
              <a:rPr lang="en-AU" dirty="0" smtClean="0"/>
              <a:t>IOS – </a:t>
            </a:r>
            <a:r>
              <a:rPr lang="en-AU" dirty="0" err="1" smtClean="0"/>
              <a:t>Xcode</a:t>
            </a:r>
            <a:r>
              <a:rPr lang="en-AU" dirty="0" smtClean="0"/>
              <a:t>, </a:t>
            </a:r>
            <a:r>
              <a:rPr lang="en-AU" dirty="0" err="1" smtClean="0"/>
              <a:t>Xcode</a:t>
            </a:r>
            <a:r>
              <a:rPr lang="en-AU" dirty="0" smtClean="0"/>
              <a:t> CLI Tools, IOS SDK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998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My recommendation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Use CLI</a:t>
            </a:r>
          </a:p>
          <a:p>
            <a:pPr lvl="1"/>
            <a:r>
              <a:rPr lang="en-AU" dirty="0" smtClean="0"/>
              <a:t>Test on real devices, compile time very good</a:t>
            </a:r>
          </a:p>
          <a:p>
            <a:r>
              <a:rPr lang="en-AU" dirty="0" smtClean="0"/>
              <a:t>Optionally use visual studio for editing</a:t>
            </a:r>
          </a:p>
          <a:p>
            <a:r>
              <a:rPr lang="en-AU" dirty="0" smtClean="0"/>
              <a:t>Use </a:t>
            </a:r>
            <a:r>
              <a:rPr lang="en-AU" dirty="0" err="1" smtClean="0"/>
              <a:t>TypeScript</a:t>
            </a:r>
            <a:r>
              <a:rPr lang="en-AU" dirty="0" smtClean="0"/>
              <a:t>, not JavaScript</a:t>
            </a:r>
          </a:p>
          <a:p>
            <a:endParaRPr lang="en-AU" dirty="0"/>
          </a:p>
          <a:p>
            <a:r>
              <a:rPr lang="en-AU" dirty="0" smtClean="0"/>
              <a:t>Online platform</a:t>
            </a:r>
          </a:p>
          <a:p>
            <a:pPr lvl="1"/>
            <a:r>
              <a:rPr lang="en-AU" dirty="0" smtClean="0"/>
              <a:t>Requires good upload speed for projects, </a:t>
            </a:r>
            <a:r>
              <a:rPr lang="en-AU" dirty="0" smtClean="0"/>
              <a:t>particularly </a:t>
            </a:r>
            <a:r>
              <a:rPr lang="en-AU" dirty="0" smtClean="0"/>
              <a:t>for large projects with lots of files (found it was painful)</a:t>
            </a:r>
          </a:p>
          <a:p>
            <a:pPr lvl="1"/>
            <a:r>
              <a:rPr lang="en-AU" dirty="0" smtClean="0"/>
              <a:t>Compile times ok, but again internet speed in an issue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860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610</Words>
  <Application>Microsoft Office PowerPoint</Application>
  <PresentationFormat>On-screen Show (4:3)</PresentationFormat>
  <Paragraphs>207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Using NativeScript to develop native apps for IOS and Android </vt:lpstr>
      <vt:lpstr>What is NativeScript?</vt:lpstr>
      <vt:lpstr>Nativescript is not like…</vt:lpstr>
      <vt:lpstr>Why NativeScript?</vt:lpstr>
      <vt:lpstr>Ways to use Nativescript</vt:lpstr>
      <vt:lpstr>Telerik Platform</vt:lpstr>
      <vt:lpstr>Telerik Appbuilder IDE Options</vt:lpstr>
      <vt:lpstr>Nativescript Command Line Interface</vt:lpstr>
      <vt:lpstr>My recommendation</vt:lpstr>
      <vt:lpstr>Starting an New Project</vt:lpstr>
      <vt:lpstr>Project Structure</vt:lpstr>
      <vt:lpstr>App.js</vt:lpstr>
      <vt:lpstr>Pages</vt:lpstr>
      <vt:lpstr>Data Binding</vt:lpstr>
      <vt:lpstr>Data Binding Improved</vt:lpstr>
      <vt:lpstr>CSS</vt:lpstr>
      <vt:lpstr>Layouts, Gestures and Widgets</vt:lpstr>
      <vt:lpstr>Coming Soon</vt:lpstr>
      <vt:lpstr>NativeScript- Site</vt:lpstr>
      <vt:lpstr>NativeScript Videos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Evernote and Google Docs in your web or mobile application (and potentially Dropbox and Skydrive)</dc:title>
  <dc:creator>Peter</dc:creator>
  <cp:lastModifiedBy>Peter Messenger</cp:lastModifiedBy>
  <cp:revision>40</cp:revision>
  <dcterms:created xsi:type="dcterms:W3CDTF">2013-02-02T07:29:52Z</dcterms:created>
  <dcterms:modified xsi:type="dcterms:W3CDTF">2015-10-25T22:02:33Z</dcterms:modified>
</cp:coreProperties>
</file>